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9" r:id="rId8"/>
    <p:sldId id="266" r:id="rId9"/>
    <p:sldId id="267" r:id="rId10"/>
    <p:sldId id="268" r:id="rId11"/>
    <p:sldId id="270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3E65E-2124-406F-9F9C-60B692B15F3B}" type="datetimeFigureOut">
              <a:rPr lang="ru-RU" smtClean="0"/>
              <a:t>18.05.2018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E8B2-A37C-4BB3-8E49-7E8B8E42F3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053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3E65E-2124-406F-9F9C-60B692B15F3B}" type="datetimeFigureOut">
              <a:rPr lang="ru-RU" smtClean="0"/>
              <a:t>18.05.2018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E8B2-A37C-4BB3-8E49-7E8B8E42F3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818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3E65E-2124-406F-9F9C-60B692B15F3B}" type="datetimeFigureOut">
              <a:rPr lang="ru-RU" smtClean="0"/>
              <a:t>18.05.2018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E8B2-A37C-4BB3-8E49-7E8B8E42F36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63798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3E65E-2124-406F-9F9C-60B692B15F3B}" type="datetimeFigureOut">
              <a:rPr lang="ru-RU" smtClean="0"/>
              <a:t>18.05.2018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E8B2-A37C-4BB3-8E49-7E8B8E42F3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967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3E65E-2124-406F-9F9C-60B692B15F3B}" type="datetimeFigureOut">
              <a:rPr lang="ru-RU" smtClean="0"/>
              <a:t>18.05.2018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E8B2-A37C-4BB3-8E49-7E8B8E42F36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4297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3E65E-2124-406F-9F9C-60B692B15F3B}" type="datetimeFigureOut">
              <a:rPr lang="ru-RU" smtClean="0"/>
              <a:t>18.05.2018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E8B2-A37C-4BB3-8E49-7E8B8E42F3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779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3E65E-2124-406F-9F9C-60B692B15F3B}" type="datetimeFigureOut">
              <a:rPr lang="ru-RU" smtClean="0"/>
              <a:t>18.05.2018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E8B2-A37C-4BB3-8E49-7E8B8E42F3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100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3E65E-2124-406F-9F9C-60B692B15F3B}" type="datetimeFigureOut">
              <a:rPr lang="ru-RU" smtClean="0"/>
              <a:t>18.05.2018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E8B2-A37C-4BB3-8E49-7E8B8E42F3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87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3E65E-2124-406F-9F9C-60B692B15F3B}" type="datetimeFigureOut">
              <a:rPr lang="ru-RU" smtClean="0"/>
              <a:t>18.05.2018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E8B2-A37C-4BB3-8E49-7E8B8E42F3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13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3E65E-2124-406F-9F9C-60B692B15F3B}" type="datetimeFigureOut">
              <a:rPr lang="ru-RU" smtClean="0"/>
              <a:t>18.05.2018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E8B2-A37C-4BB3-8E49-7E8B8E42F3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53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3E65E-2124-406F-9F9C-60B692B15F3B}" type="datetimeFigureOut">
              <a:rPr lang="ru-RU" smtClean="0"/>
              <a:t>18.05.2018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E8B2-A37C-4BB3-8E49-7E8B8E42F3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774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3E65E-2124-406F-9F9C-60B692B15F3B}" type="datetimeFigureOut">
              <a:rPr lang="ru-RU" smtClean="0"/>
              <a:t>18.05.2018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E8B2-A37C-4BB3-8E49-7E8B8E42F3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831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3E65E-2124-406F-9F9C-60B692B15F3B}" type="datetimeFigureOut">
              <a:rPr lang="ru-RU" smtClean="0"/>
              <a:t>18.05.2018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E8B2-A37C-4BB3-8E49-7E8B8E42F3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633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3E65E-2124-406F-9F9C-60B692B15F3B}" type="datetimeFigureOut">
              <a:rPr lang="ru-RU" smtClean="0"/>
              <a:t>18.05.2018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E8B2-A37C-4BB3-8E49-7E8B8E42F3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619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3E65E-2124-406F-9F9C-60B692B15F3B}" type="datetimeFigureOut">
              <a:rPr lang="ru-RU" smtClean="0"/>
              <a:t>18.05.2018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E8B2-A37C-4BB3-8E49-7E8B8E42F3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561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3E65E-2124-406F-9F9C-60B692B15F3B}" type="datetimeFigureOut">
              <a:rPr lang="ru-RU" smtClean="0"/>
              <a:t>18.05.2018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E8B2-A37C-4BB3-8E49-7E8B8E42F3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269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3E65E-2124-406F-9F9C-60B692B15F3B}" type="datetimeFigureOut">
              <a:rPr lang="ru-RU" smtClean="0"/>
              <a:t>18.05.2018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4A9E8B2-A37C-4BB3-8E49-7E8B8E42F3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663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0751" y="1146412"/>
            <a:ext cx="8884693" cy="2904424"/>
          </a:xfrm>
        </p:spPr>
        <p:txBody>
          <a:bodyPr/>
          <a:lstStyle/>
          <a:p>
            <a:pPr algn="ctr"/>
            <a:r>
              <a:rPr lang="ru-RU" sz="3200" b="1" dirty="0"/>
              <a:t>Использование инновационных технологий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в </a:t>
            </a:r>
            <a:r>
              <a:rPr lang="ru-RU" sz="3200" b="1" dirty="0"/>
              <a:t>системе </a:t>
            </a:r>
            <a:r>
              <a:rPr lang="ru-RU" sz="3200" b="1" dirty="0" err="1"/>
              <a:t>коррекционно</a:t>
            </a:r>
            <a:r>
              <a:rPr lang="ru-RU" sz="3200" b="1" dirty="0"/>
              <a:t> - развивающей работы </a:t>
            </a:r>
            <a:r>
              <a:rPr lang="ru-RU" sz="3200" b="1" dirty="0" smtClean="0"/>
              <a:t>с </a:t>
            </a:r>
            <a:r>
              <a:rPr lang="ru-RU" sz="3200" b="1" dirty="0"/>
              <a:t>детьми с </a:t>
            </a:r>
            <a:r>
              <a:rPr lang="ru-RU" sz="3200" b="1" dirty="0" smtClean="0"/>
              <a:t>ОВЗ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Координатор инклюзивного образования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Авдеева Елена Сергеевна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64609" y="407748"/>
            <a:ext cx="81093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b="1" i="0" dirty="0" smtClean="0">
                <a:solidFill>
                  <a:srgbClr val="3F403F"/>
                </a:solidFill>
                <a:effectLst/>
                <a:latin typeface="Roboto"/>
              </a:rPr>
              <a:t>VII Международная конференция</a:t>
            </a:r>
            <a:r>
              <a:rPr lang="ru-RU" b="0" i="0" dirty="0" smtClean="0">
                <a:solidFill>
                  <a:srgbClr val="3F403F"/>
                </a:solidFill>
                <a:effectLst/>
                <a:latin typeface="Roboto"/>
              </a:rPr>
              <a:t/>
            </a:r>
            <a:br>
              <a:rPr lang="ru-RU" b="0" i="0" dirty="0" smtClean="0">
                <a:solidFill>
                  <a:srgbClr val="3F403F"/>
                </a:solidFill>
                <a:effectLst/>
                <a:latin typeface="Roboto"/>
              </a:rPr>
            </a:br>
            <a:r>
              <a:rPr lang="ru-RU" b="1" i="0" dirty="0" smtClean="0">
                <a:solidFill>
                  <a:srgbClr val="3F403F"/>
                </a:solidFill>
                <a:effectLst/>
                <a:latin typeface="Roboto"/>
              </a:rPr>
              <a:t>«Воспитание и обучение детей младшего возраста» (ECCE 2018)</a:t>
            </a:r>
            <a:endParaRPr lang="ru-RU" b="0" i="0" dirty="0" smtClean="0">
              <a:solidFill>
                <a:srgbClr val="3F403F"/>
              </a:solidFill>
              <a:effectLst/>
              <a:latin typeface="Roboto"/>
            </a:endParaRPr>
          </a:p>
          <a:p>
            <a:pPr algn="ctr" fontAlgn="t"/>
            <a:r>
              <a:rPr lang="ru-RU" b="0" i="0" dirty="0" smtClean="0">
                <a:solidFill>
                  <a:srgbClr val="3F403F"/>
                </a:solidFill>
                <a:effectLst/>
                <a:latin typeface="Roboto"/>
              </a:rPr>
              <a:t>МГУ имени М.В. Ломоносова, Москва </a:t>
            </a:r>
            <a:br>
              <a:rPr lang="ru-RU" b="0" i="0" dirty="0" smtClean="0">
                <a:solidFill>
                  <a:srgbClr val="3F403F"/>
                </a:solidFill>
                <a:effectLst/>
                <a:latin typeface="Roboto"/>
              </a:rPr>
            </a:br>
            <a:r>
              <a:rPr lang="ru-RU" b="0" i="0" dirty="0" smtClean="0">
                <a:solidFill>
                  <a:srgbClr val="3F403F"/>
                </a:solidFill>
                <a:effectLst/>
                <a:latin typeface="Roboto"/>
              </a:rPr>
              <a:t>16-20 мая 2018 года</a:t>
            </a:r>
            <a:endParaRPr lang="ru-RU" b="0" i="0" dirty="0">
              <a:solidFill>
                <a:srgbClr val="3F403F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92287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9115" y="1146412"/>
            <a:ext cx="8195829" cy="54591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/>
              <a:t>Внедрение в образовательное пространство комплекса нетрадиционных методов коррекции создаёт благоприятную среду для всестороннего развития </a:t>
            </a:r>
            <a:r>
              <a:rPr lang="ru-RU" sz="3200" dirty="0" smtClean="0"/>
              <a:t>ребёнка.  </a:t>
            </a:r>
          </a:p>
          <a:p>
            <a:pPr marL="0" indent="0">
              <a:buNone/>
            </a:pPr>
            <a:r>
              <a:rPr lang="ru-RU" sz="3200" dirty="0" smtClean="0"/>
              <a:t>Вариативность </a:t>
            </a:r>
            <a:r>
              <a:rPr lang="ru-RU" sz="3200" dirty="0"/>
              <a:t>в системе педагогических </a:t>
            </a:r>
            <a:r>
              <a:rPr lang="ru-RU" sz="3200" dirty="0" smtClean="0"/>
              <a:t>технологий повышает </a:t>
            </a:r>
            <a:r>
              <a:rPr lang="ru-RU" sz="3200" dirty="0"/>
              <a:t>качество </a:t>
            </a:r>
            <a:r>
              <a:rPr lang="ru-RU" sz="3200" dirty="0" err="1"/>
              <a:t>коррекционно</a:t>
            </a:r>
            <a:r>
              <a:rPr lang="ru-RU" sz="3200" dirty="0"/>
              <a:t> – развивающей работы. </a:t>
            </a:r>
          </a:p>
        </p:txBody>
      </p:sp>
    </p:spTree>
    <p:extLst>
      <p:ext uri="{BB962C8B-B14F-4D97-AF65-F5344CB8AC3E}">
        <p14:creationId xmlns:p14="http://schemas.microsoft.com/office/powerpoint/2010/main" val="169415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8151" y="1169158"/>
            <a:ext cx="9094463" cy="407158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sz="4400" b="1" dirty="0"/>
              <a:t> </a:t>
            </a:r>
            <a:br>
              <a:rPr lang="ru-RU" sz="4400" b="1" dirty="0"/>
            </a:br>
            <a:r>
              <a:rPr lang="ru-RU" sz="4400" b="1" dirty="0"/>
              <a:t>Творческих успехов в реализации инновационных технологий обучения и воспитания разных категорий детей!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339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3833" y="582305"/>
            <a:ext cx="8284191" cy="132080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Нетрадиционные методы коррекционной работы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63041"/>
          </a:xfrm>
        </p:spPr>
        <p:txBody>
          <a:bodyPr>
            <a:normAutofit/>
          </a:bodyPr>
          <a:lstStyle/>
          <a:p>
            <a:r>
              <a:rPr lang="ru-RU" sz="3200" b="1" dirty="0"/>
              <a:t>Нейропсихологическая коррекция</a:t>
            </a:r>
          </a:p>
          <a:p>
            <a:r>
              <a:rPr lang="ru-RU" sz="3200" b="1" dirty="0"/>
              <a:t>Су-</a:t>
            </a:r>
            <a:r>
              <a:rPr lang="ru-RU" sz="3200" b="1" dirty="0" err="1"/>
              <a:t>Джок</a:t>
            </a:r>
            <a:r>
              <a:rPr lang="ru-RU" sz="3200" b="1" dirty="0"/>
              <a:t> терапия</a:t>
            </a:r>
          </a:p>
          <a:p>
            <a:r>
              <a:rPr lang="ru-RU" sz="3200" b="1" dirty="0" err="1"/>
              <a:t>Биоэнергопластика</a:t>
            </a:r>
            <a:endParaRPr lang="ru-RU" sz="3200" b="1" dirty="0"/>
          </a:p>
          <a:p>
            <a:r>
              <a:rPr lang="ru-RU" sz="3200" b="1" dirty="0"/>
              <a:t>Мнемотехника</a:t>
            </a:r>
          </a:p>
          <a:p>
            <a:r>
              <a:rPr lang="ru-RU" sz="3200" b="1" dirty="0" err="1"/>
              <a:t>Логоритмика</a:t>
            </a:r>
            <a:endParaRPr lang="ru-RU" sz="3200" b="1" dirty="0"/>
          </a:p>
          <a:p>
            <a:r>
              <a:rPr lang="ru-RU" sz="3200" b="1" dirty="0" err="1"/>
              <a:t>Дидактческий</a:t>
            </a:r>
            <a:r>
              <a:rPr lang="ru-RU" sz="3200" b="1" dirty="0"/>
              <a:t> </a:t>
            </a:r>
            <a:r>
              <a:rPr lang="ru-RU" sz="3200" b="1" dirty="0" err="1"/>
              <a:t>синквейн</a:t>
            </a:r>
            <a:endParaRPr lang="ru-RU" sz="3200" b="1" dirty="0"/>
          </a:p>
          <a:p>
            <a:r>
              <a:rPr lang="ru-RU" sz="3200" b="1" dirty="0" err="1" smtClean="0"/>
              <a:t>Кинезиотерапия</a:t>
            </a:r>
            <a:endParaRPr lang="ru-RU" sz="32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198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887104"/>
            <a:ext cx="8835156" cy="1043296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Нейропсихологическая коррекция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200" b="1" dirty="0"/>
              <a:t>Комплекс компенсирующих средств (дыхательных, глазодвигательных и моторных упражнений), стимулирующих развитие нарушенных высших психических функций головного мозга, при помощи воздействия на сенсомоторный уровень.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08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887104"/>
            <a:ext cx="8596668" cy="1043296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4400" b="1" dirty="0" smtClean="0"/>
              <a:t>Су-</a:t>
            </a:r>
            <a:r>
              <a:rPr lang="ru-RU" sz="4400" b="1" dirty="0" err="1" smtClean="0"/>
              <a:t>Джок</a:t>
            </a:r>
            <a:r>
              <a:rPr lang="ru-RU" sz="4400" b="1" dirty="0" smtClean="0"/>
              <a:t> терапия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ru-RU" sz="3200" b="1" dirty="0" smtClean="0"/>
              <a:t>Массаж </a:t>
            </a:r>
            <a:r>
              <a:rPr lang="ru-RU" sz="3200" b="1" dirty="0"/>
              <a:t>при помощи специального </a:t>
            </a:r>
            <a:r>
              <a:rPr lang="ru-RU" sz="3200" b="1" dirty="0" err="1"/>
              <a:t>массажера</a:t>
            </a:r>
            <a:r>
              <a:rPr lang="ru-RU" sz="3200" b="1" dirty="0"/>
              <a:t>, стимулирующий рецепторные поля на ладонях и стопах, приводящий к нормализации мышечного тонуса, активизации речевых зон в коре головного мозга, развитии памяти, внимания, пространственной ориентации.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525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887104"/>
            <a:ext cx="8596668" cy="104329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err="1" smtClean="0"/>
              <a:t>Биоэнергопластика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ru-RU" sz="3200" b="1" dirty="0" err="1" smtClean="0"/>
              <a:t>Содружественное</a:t>
            </a:r>
            <a:r>
              <a:rPr lang="ru-RU" sz="3200" b="1" dirty="0" smtClean="0"/>
              <a:t> </a:t>
            </a:r>
            <a:r>
              <a:rPr lang="ru-RU" sz="3200" b="1" dirty="0"/>
              <a:t>взаимодействие органов артикуляционного аппарата и движений кисти руки, стимулирующее центр мелкой моторики (увеличивается точность, сила, </a:t>
            </a:r>
            <a:r>
              <a:rPr lang="ru-RU" sz="3200" b="1" dirty="0" err="1"/>
              <a:t>дифференцированность</a:t>
            </a:r>
            <a:r>
              <a:rPr lang="ru-RU" sz="3200" b="1" dirty="0"/>
              <a:t> движений), а также соседние зоны головного мозга, отвечающие за речевое развитие.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072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887104"/>
            <a:ext cx="8596668" cy="104329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Мнемотехника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0"/>
            <a:ext cx="8939284" cy="442187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3200" b="1" dirty="0" smtClean="0"/>
              <a:t>Комплекс </a:t>
            </a:r>
            <a:r>
              <a:rPr lang="ru-RU" sz="3200" b="1" dirty="0"/>
              <a:t>методов и правил, облегчающих процесс запоминания, хранения и воспроизведения необходимой информации при помощи создания ассоциативных связей, формирование средств языка (произношение, словарь, фонематические процессы),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развитие </a:t>
            </a:r>
            <a:r>
              <a:rPr lang="ru-RU" sz="3200" b="1" dirty="0"/>
              <a:t>связной речи.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255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err="1" smtClean="0"/>
              <a:t>Логоритмика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0984" y="1930400"/>
            <a:ext cx="8453018" cy="38807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b="1" dirty="0" smtClean="0"/>
              <a:t>Симбиоз </a:t>
            </a:r>
            <a:r>
              <a:rPr lang="ru-RU" sz="3200" b="1" dirty="0"/>
              <a:t>слова, музыки и движения, обеспечивающий одновременное развитие фонематического слуха, артикуляционного аппарата, координации моторной, дыхательной и нервной системы, стимуляция отстающих компонентов и запуск их совместной работы.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959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/>
              <a:t>Дидактический </a:t>
            </a:r>
            <a:r>
              <a:rPr lang="ru-RU" sz="4000" b="1" dirty="0" err="1" smtClean="0"/>
              <a:t>синквейн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930401"/>
            <a:ext cx="8359602" cy="4110962"/>
          </a:xfrm>
        </p:spPr>
        <p:txBody>
          <a:bodyPr/>
          <a:lstStyle/>
          <a:p>
            <a:pPr marL="0" lvl="0" indent="0">
              <a:buNone/>
            </a:pPr>
            <a:r>
              <a:rPr lang="ru-RU" sz="3200" b="1" dirty="0" err="1" smtClean="0"/>
              <a:t>Пятистрофная</a:t>
            </a:r>
            <a:r>
              <a:rPr lang="ru-RU" sz="3200" b="1" dirty="0" smtClean="0"/>
              <a:t> </a:t>
            </a:r>
            <a:r>
              <a:rPr lang="ru-RU" sz="3200" b="1" dirty="0"/>
              <a:t>стихотворная технология, позволяющая совершенствовать лексико-грамматические категории связной речи, а также обучающая последовательно выражать свои мысли, анализировать, систематизировать, делать логичные выводы.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324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err="1" smtClean="0"/>
              <a:t>Кинезиотерапия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7461" y="1930400"/>
            <a:ext cx="8316541" cy="3880773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ru-RU" sz="3200" b="1" dirty="0" smtClean="0"/>
              <a:t>Метод </a:t>
            </a:r>
            <a:r>
              <a:rPr lang="ru-RU" sz="3200" b="1" dirty="0"/>
              <a:t>активного и пассивного </a:t>
            </a:r>
            <a:r>
              <a:rPr lang="ru-RU" sz="3200" b="1" dirty="0" err="1"/>
              <a:t>нейромоторного</a:t>
            </a:r>
            <a:r>
              <a:rPr lang="ru-RU" sz="3200" b="1" dirty="0"/>
              <a:t> развития, координирующий работу обоих полушарий головного мозга и улучшающий общую реактивность организма, кинестетическую и кинетическую основу для развития мелкой моторики, органов артикуляции.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19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</TotalTime>
  <Words>281</Words>
  <Application>Microsoft Office PowerPoint</Application>
  <PresentationFormat>Широкоэкранный</PresentationFormat>
  <Paragraphs>30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Roboto</vt:lpstr>
      <vt:lpstr>Arial</vt:lpstr>
      <vt:lpstr>Trebuchet MS</vt:lpstr>
      <vt:lpstr>Wingdings 3</vt:lpstr>
      <vt:lpstr>Грань</vt:lpstr>
      <vt:lpstr>Использование инновационных технологий  в системе коррекционно - развивающей работы с детьми с ОВЗ</vt:lpstr>
      <vt:lpstr>Нетрадиционные методы коррекционной работы</vt:lpstr>
      <vt:lpstr>Нейропсихологическая коррекция</vt:lpstr>
      <vt:lpstr>Су-Джок терапия </vt:lpstr>
      <vt:lpstr>Биоэнергопластика</vt:lpstr>
      <vt:lpstr>Мнемотехника</vt:lpstr>
      <vt:lpstr>Логоритмика</vt:lpstr>
      <vt:lpstr>Дидактический синквейн</vt:lpstr>
      <vt:lpstr>Кинезиотерапия</vt:lpstr>
      <vt:lpstr>Презентация PowerPoint</vt:lpstr>
      <vt:lpstr>   Творческих успехов в реализации инновационных технологий обучения и воспитания разных категорий детей!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инновационных технологий  в системе коррекционно - развивающей работы с детьми с ОВЗ</dc:title>
  <dc:creator>Елена Авдеева</dc:creator>
  <cp:lastModifiedBy>Елена Авдеева</cp:lastModifiedBy>
  <cp:revision>5</cp:revision>
  <dcterms:created xsi:type="dcterms:W3CDTF">2018-05-18T03:41:41Z</dcterms:created>
  <dcterms:modified xsi:type="dcterms:W3CDTF">2018-05-18T04:33:23Z</dcterms:modified>
</cp:coreProperties>
</file>