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972" r:id="rId2"/>
  </p:sldMasterIdLst>
  <p:notesMasterIdLst>
    <p:notesMasterId r:id="rId20"/>
  </p:notesMasterIdLst>
  <p:sldIdLst>
    <p:sldId id="347" r:id="rId3"/>
    <p:sldId id="374" r:id="rId4"/>
    <p:sldId id="286" r:id="rId5"/>
    <p:sldId id="350" r:id="rId6"/>
    <p:sldId id="352" r:id="rId7"/>
    <p:sldId id="373" r:id="rId8"/>
    <p:sldId id="359" r:id="rId9"/>
    <p:sldId id="354" r:id="rId10"/>
    <p:sldId id="356" r:id="rId11"/>
    <p:sldId id="361" r:id="rId12"/>
    <p:sldId id="360" r:id="rId13"/>
    <p:sldId id="362" r:id="rId14"/>
    <p:sldId id="364" r:id="rId15"/>
    <p:sldId id="369" r:id="rId16"/>
    <p:sldId id="357" r:id="rId17"/>
    <p:sldId id="355" r:id="rId18"/>
    <p:sldId id="3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L" initials="U" lastIdx="3" clrIdx="0">
    <p:extLst>
      <p:ext uri="{19B8F6BF-5375-455C-9EA6-DF929625EA0E}">
        <p15:presenceInfo xmlns:p15="http://schemas.microsoft.com/office/powerpoint/2012/main" userId="USER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C000"/>
    <a:srgbClr val="00B0F0"/>
    <a:srgbClr val="0091EA"/>
    <a:srgbClr val="00B4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2559" autoAdjust="0"/>
  </p:normalViewPr>
  <p:slideViewPr>
    <p:cSldViewPr>
      <p:cViewPr varScale="1">
        <p:scale>
          <a:sx n="68" d="100"/>
          <a:sy n="68" d="100"/>
        </p:scale>
        <p:origin x="1548" y="66"/>
      </p:cViewPr>
      <p:guideLst>
        <p:guide orient="horz" pos="2160"/>
        <p:guide pos="28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2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F15F2E-95A7-4774-A605-8C1FA0D25CF1}" type="doc">
      <dgm:prSet loTypeId="urn:microsoft.com/office/officeart/2008/layout/LinedList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F70E3D1D-72B1-4073-93C9-EC52F82127C9}">
      <dgm:prSet custT="1"/>
      <dgm:spPr/>
      <dgm:t>
        <a:bodyPr/>
        <a:lstStyle/>
        <a:p>
          <a:pPr algn="just" rtl="0"/>
          <a:r>
            <a:rPr lang="ru-RU" sz="1800" dirty="0" smtClean="0">
              <a:latin typeface="+mn-lt"/>
              <a:cs typeface="Times New Roman" panose="02020603050405020304" pitchFamily="18" charset="0"/>
            </a:rPr>
            <a:t>потребностью общества в социально активных (инициативных) членах, способных принимать ответственные решения и участвовать в социально-значимой деятельности во благо других;</a:t>
          </a:r>
          <a:endParaRPr lang="ru-RU" sz="1800" dirty="0">
            <a:latin typeface="+mn-lt"/>
            <a:cs typeface="Times New Roman" panose="02020603050405020304" pitchFamily="18" charset="0"/>
          </a:endParaRPr>
        </a:p>
      </dgm:t>
    </dgm:pt>
    <dgm:pt modelId="{998AD71B-ABC0-4B63-9608-2671283BABF2}" type="parTrans" cxnId="{16230BFF-937E-4333-90B3-AAF15216A13B}">
      <dgm:prSet/>
      <dgm:spPr/>
      <dgm:t>
        <a:bodyPr/>
        <a:lstStyle/>
        <a:p>
          <a:endParaRPr lang="ru-RU"/>
        </a:p>
      </dgm:t>
    </dgm:pt>
    <dgm:pt modelId="{628F9CD6-8332-4B8D-AC25-950A03096ED9}" type="sibTrans" cxnId="{16230BFF-937E-4333-90B3-AAF15216A13B}">
      <dgm:prSet/>
      <dgm:spPr/>
      <dgm:t>
        <a:bodyPr/>
        <a:lstStyle/>
        <a:p>
          <a:endParaRPr lang="ru-RU"/>
        </a:p>
      </dgm:t>
    </dgm:pt>
    <dgm:pt modelId="{45E2FECC-F812-422F-8F3A-3919ECEB3C83}">
      <dgm:prSet custT="1"/>
      <dgm:spPr/>
      <dgm:t>
        <a:bodyPr/>
        <a:lstStyle/>
        <a:p>
          <a:pPr algn="just" rtl="0"/>
          <a:r>
            <a:rPr lang="ru-RU" sz="1800" dirty="0" smtClean="0">
              <a:latin typeface="+mn-lt"/>
              <a:cs typeface="Times New Roman" panose="02020603050405020304" pitchFamily="18" charset="0"/>
            </a:rPr>
            <a:t>требованиями ФГОС ДО, ориентированных на организацию и нахождение эффективных форм построения педагогического процесса ДОО, направленного на развитие в дошкольниках самостоятельности, инициативности, творчества, воспитание патриотизма и гражданственности; </a:t>
          </a:r>
          <a:endParaRPr lang="ru-RU" sz="1800" dirty="0">
            <a:latin typeface="+mn-lt"/>
            <a:cs typeface="Times New Roman" panose="02020603050405020304" pitchFamily="18" charset="0"/>
          </a:endParaRPr>
        </a:p>
      </dgm:t>
    </dgm:pt>
    <dgm:pt modelId="{8544D94B-349A-47D0-81FD-826AE1B62744}" type="parTrans" cxnId="{A0008838-C577-453A-A34F-39F89C380C7D}">
      <dgm:prSet/>
      <dgm:spPr/>
      <dgm:t>
        <a:bodyPr/>
        <a:lstStyle/>
        <a:p>
          <a:endParaRPr lang="ru-RU"/>
        </a:p>
      </dgm:t>
    </dgm:pt>
    <dgm:pt modelId="{E7203F6C-68F5-4885-81C2-2F08A8F90561}" type="sibTrans" cxnId="{A0008838-C577-453A-A34F-39F89C380C7D}">
      <dgm:prSet/>
      <dgm:spPr/>
      <dgm:t>
        <a:bodyPr/>
        <a:lstStyle/>
        <a:p>
          <a:endParaRPr lang="ru-RU"/>
        </a:p>
      </dgm:t>
    </dgm:pt>
    <dgm:pt modelId="{8F1D5C88-FA7F-4CFD-A3CF-2899FDA7C838}">
      <dgm:prSet custT="1"/>
      <dgm:spPr/>
      <dgm:t>
        <a:bodyPr/>
        <a:lstStyle/>
        <a:p>
          <a:pPr algn="just" rtl="0"/>
          <a:r>
            <a:rPr lang="ru-RU" sz="1800" dirty="0" smtClean="0">
              <a:latin typeface="+mn-lt"/>
              <a:cs typeface="Times New Roman" panose="02020603050405020304" pitchFamily="18" charset="0"/>
            </a:rPr>
            <a:t>научными исследования в области педагогики и психологии:</a:t>
          </a:r>
          <a:endParaRPr lang="ru-RU" sz="1800" dirty="0">
            <a:latin typeface="+mn-lt"/>
            <a:cs typeface="Times New Roman" panose="02020603050405020304" pitchFamily="18" charset="0"/>
          </a:endParaRPr>
        </a:p>
      </dgm:t>
    </dgm:pt>
    <dgm:pt modelId="{16A0709F-68A3-4B41-99EA-B1A51CA82854}" type="parTrans" cxnId="{8A82E733-F7F2-41EF-AF29-B5C322947514}">
      <dgm:prSet/>
      <dgm:spPr/>
      <dgm:t>
        <a:bodyPr/>
        <a:lstStyle/>
        <a:p>
          <a:endParaRPr lang="ru-RU"/>
        </a:p>
      </dgm:t>
    </dgm:pt>
    <dgm:pt modelId="{647FC1B6-D3F5-4356-90BB-E070F9DE97B0}" type="sibTrans" cxnId="{8A82E733-F7F2-41EF-AF29-B5C322947514}">
      <dgm:prSet/>
      <dgm:spPr/>
      <dgm:t>
        <a:bodyPr/>
        <a:lstStyle/>
        <a:p>
          <a:endParaRPr lang="ru-RU"/>
        </a:p>
      </dgm:t>
    </dgm:pt>
    <dgm:pt modelId="{13A6CD4F-D71B-41A1-AE1A-3744B64FA8BE}" type="pres">
      <dgm:prSet presAssocID="{BEF15F2E-95A7-4774-A605-8C1FA0D25CF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9EEC2AB-E699-44E9-AFCB-EFEA22528824}" type="pres">
      <dgm:prSet presAssocID="{F70E3D1D-72B1-4073-93C9-EC52F82127C9}" presName="thickLine" presStyleLbl="alignNode1" presStyleIdx="0" presStyleCnt="3"/>
      <dgm:spPr/>
    </dgm:pt>
    <dgm:pt modelId="{7724DE08-AD4A-41E3-858A-27A00D2104EC}" type="pres">
      <dgm:prSet presAssocID="{F70E3D1D-72B1-4073-93C9-EC52F82127C9}" presName="horz1" presStyleCnt="0"/>
      <dgm:spPr/>
    </dgm:pt>
    <dgm:pt modelId="{E9E71903-F7F7-465E-9A6D-28140A7910FD}" type="pres">
      <dgm:prSet presAssocID="{F70E3D1D-72B1-4073-93C9-EC52F82127C9}" presName="tx1" presStyleLbl="revTx" presStyleIdx="0" presStyleCnt="3"/>
      <dgm:spPr/>
      <dgm:t>
        <a:bodyPr/>
        <a:lstStyle/>
        <a:p>
          <a:endParaRPr lang="ru-RU"/>
        </a:p>
      </dgm:t>
    </dgm:pt>
    <dgm:pt modelId="{F1056CF3-C3EF-4129-B4AE-FB0C308795DA}" type="pres">
      <dgm:prSet presAssocID="{F70E3D1D-72B1-4073-93C9-EC52F82127C9}" presName="vert1" presStyleCnt="0"/>
      <dgm:spPr/>
    </dgm:pt>
    <dgm:pt modelId="{86F19DB3-3AD3-4168-8F5E-2ADAC746B838}" type="pres">
      <dgm:prSet presAssocID="{45E2FECC-F812-422F-8F3A-3919ECEB3C83}" presName="thickLine" presStyleLbl="alignNode1" presStyleIdx="1" presStyleCnt="3"/>
      <dgm:spPr/>
    </dgm:pt>
    <dgm:pt modelId="{CBFE9DD9-2CB4-4D8C-8613-4C248E724118}" type="pres">
      <dgm:prSet presAssocID="{45E2FECC-F812-422F-8F3A-3919ECEB3C83}" presName="horz1" presStyleCnt="0"/>
      <dgm:spPr/>
    </dgm:pt>
    <dgm:pt modelId="{4077D243-CBED-44D4-BC13-0937D4E4B22B}" type="pres">
      <dgm:prSet presAssocID="{45E2FECC-F812-422F-8F3A-3919ECEB3C83}" presName="tx1" presStyleLbl="revTx" presStyleIdx="1" presStyleCnt="3"/>
      <dgm:spPr/>
      <dgm:t>
        <a:bodyPr/>
        <a:lstStyle/>
        <a:p>
          <a:endParaRPr lang="ru-RU"/>
        </a:p>
      </dgm:t>
    </dgm:pt>
    <dgm:pt modelId="{40FD080D-1E94-4939-8317-93CEF5A86D4D}" type="pres">
      <dgm:prSet presAssocID="{45E2FECC-F812-422F-8F3A-3919ECEB3C83}" presName="vert1" presStyleCnt="0"/>
      <dgm:spPr/>
    </dgm:pt>
    <dgm:pt modelId="{2CC9541B-0B39-4D6A-AA5D-D74EF7F6C462}" type="pres">
      <dgm:prSet presAssocID="{8F1D5C88-FA7F-4CFD-A3CF-2899FDA7C838}" presName="thickLine" presStyleLbl="alignNode1" presStyleIdx="2" presStyleCnt="3"/>
      <dgm:spPr/>
    </dgm:pt>
    <dgm:pt modelId="{3E6C655A-0E15-47FD-A3E6-5B422468E93F}" type="pres">
      <dgm:prSet presAssocID="{8F1D5C88-FA7F-4CFD-A3CF-2899FDA7C838}" presName="horz1" presStyleCnt="0"/>
      <dgm:spPr/>
    </dgm:pt>
    <dgm:pt modelId="{669CC8C1-323C-4F96-8D43-A42C60AD2F22}" type="pres">
      <dgm:prSet presAssocID="{8F1D5C88-FA7F-4CFD-A3CF-2899FDA7C838}" presName="tx1" presStyleLbl="revTx" presStyleIdx="2" presStyleCnt="3"/>
      <dgm:spPr/>
      <dgm:t>
        <a:bodyPr/>
        <a:lstStyle/>
        <a:p>
          <a:endParaRPr lang="ru-RU"/>
        </a:p>
      </dgm:t>
    </dgm:pt>
    <dgm:pt modelId="{75C2370C-A833-4AE2-960E-AFA6726B0075}" type="pres">
      <dgm:prSet presAssocID="{8F1D5C88-FA7F-4CFD-A3CF-2899FDA7C838}" presName="vert1" presStyleCnt="0"/>
      <dgm:spPr/>
    </dgm:pt>
  </dgm:ptLst>
  <dgm:cxnLst>
    <dgm:cxn modelId="{EB3BEBFA-833E-4568-93CA-F85C5E7C6D12}" type="presOf" srcId="{45E2FECC-F812-422F-8F3A-3919ECEB3C83}" destId="{4077D243-CBED-44D4-BC13-0937D4E4B22B}" srcOrd="0" destOrd="0" presId="urn:microsoft.com/office/officeart/2008/layout/LinedList"/>
    <dgm:cxn modelId="{8A82E733-F7F2-41EF-AF29-B5C322947514}" srcId="{BEF15F2E-95A7-4774-A605-8C1FA0D25CF1}" destId="{8F1D5C88-FA7F-4CFD-A3CF-2899FDA7C838}" srcOrd="2" destOrd="0" parTransId="{16A0709F-68A3-4B41-99EA-B1A51CA82854}" sibTransId="{647FC1B6-D3F5-4356-90BB-E070F9DE97B0}"/>
    <dgm:cxn modelId="{16230BFF-937E-4333-90B3-AAF15216A13B}" srcId="{BEF15F2E-95A7-4774-A605-8C1FA0D25CF1}" destId="{F70E3D1D-72B1-4073-93C9-EC52F82127C9}" srcOrd="0" destOrd="0" parTransId="{998AD71B-ABC0-4B63-9608-2671283BABF2}" sibTransId="{628F9CD6-8332-4B8D-AC25-950A03096ED9}"/>
    <dgm:cxn modelId="{A415F7CC-236E-48D5-B818-0802F0000F0D}" type="presOf" srcId="{8F1D5C88-FA7F-4CFD-A3CF-2899FDA7C838}" destId="{669CC8C1-323C-4F96-8D43-A42C60AD2F22}" srcOrd="0" destOrd="0" presId="urn:microsoft.com/office/officeart/2008/layout/LinedList"/>
    <dgm:cxn modelId="{0C281D58-6808-4300-ADA7-9925443F0DFB}" type="presOf" srcId="{BEF15F2E-95A7-4774-A605-8C1FA0D25CF1}" destId="{13A6CD4F-D71B-41A1-AE1A-3744B64FA8BE}" srcOrd="0" destOrd="0" presId="urn:microsoft.com/office/officeart/2008/layout/LinedList"/>
    <dgm:cxn modelId="{A0008838-C577-453A-A34F-39F89C380C7D}" srcId="{BEF15F2E-95A7-4774-A605-8C1FA0D25CF1}" destId="{45E2FECC-F812-422F-8F3A-3919ECEB3C83}" srcOrd="1" destOrd="0" parTransId="{8544D94B-349A-47D0-81FD-826AE1B62744}" sibTransId="{E7203F6C-68F5-4885-81C2-2F08A8F90561}"/>
    <dgm:cxn modelId="{C77B0717-6325-4EA8-BAED-BAC6C004C737}" type="presOf" srcId="{F70E3D1D-72B1-4073-93C9-EC52F82127C9}" destId="{E9E71903-F7F7-465E-9A6D-28140A7910FD}" srcOrd="0" destOrd="0" presId="urn:microsoft.com/office/officeart/2008/layout/LinedList"/>
    <dgm:cxn modelId="{819E895F-4B75-4A87-BB08-2CD589127A58}" type="presParOf" srcId="{13A6CD4F-D71B-41A1-AE1A-3744B64FA8BE}" destId="{89EEC2AB-E699-44E9-AFCB-EFEA22528824}" srcOrd="0" destOrd="0" presId="urn:microsoft.com/office/officeart/2008/layout/LinedList"/>
    <dgm:cxn modelId="{1804ACFF-2FCC-47AD-A61E-AD2A977AEE8B}" type="presParOf" srcId="{13A6CD4F-D71B-41A1-AE1A-3744B64FA8BE}" destId="{7724DE08-AD4A-41E3-858A-27A00D2104EC}" srcOrd="1" destOrd="0" presId="urn:microsoft.com/office/officeart/2008/layout/LinedList"/>
    <dgm:cxn modelId="{4FCA7E61-4479-47B2-A816-8EFD1F967304}" type="presParOf" srcId="{7724DE08-AD4A-41E3-858A-27A00D2104EC}" destId="{E9E71903-F7F7-465E-9A6D-28140A7910FD}" srcOrd="0" destOrd="0" presId="urn:microsoft.com/office/officeart/2008/layout/LinedList"/>
    <dgm:cxn modelId="{EBFEA91B-7B81-4561-B24D-A26E4C62E87D}" type="presParOf" srcId="{7724DE08-AD4A-41E3-858A-27A00D2104EC}" destId="{F1056CF3-C3EF-4129-B4AE-FB0C308795DA}" srcOrd="1" destOrd="0" presId="urn:microsoft.com/office/officeart/2008/layout/LinedList"/>
    <dgm:cxn modelId="{478211BB-A991-4028-B3C5-B208AFB5DD3F}" type="presParOf" srcId="{13A6CD4F-D71B-41A1-AE1A-3744B64FA8BE}" destId="{86F19DB3-3AD3-4168-8F5E-2ADAC746B838}" srcOrd="2" destOrd="0" presId="urn:microsoft.com/office/officeart/2008/layout/LinedList"/>
    <dgm:cxn modelId="{46C0B27B-5515-4EFD-AC60-67C0E1DA4838}" type="presParOf" srcId="{13A6CD4F-D71B-41A1-AE1A-3744B64FA8BE}" destId="{CBFE9DD9-2CB4-4D8C-8613-4C248E724118}" srcOrd="3" destOrd="0" presId="urn:microsoft.com/office/officeart/2008/layout/LinedList"/>
    <dgm:cxn modelId="{BF96FFCF-B788-44E0-9B6B-AAA84C5C78FC}" type="presParOf" srcId="{CBFE9DD9-2CB4-4D8C-8613-4C248E724118}" destId="{4077D243-CBED-44D4-BC13-0937D4E4B22B}" srcOrd="0" destOrd="0" presId="urn:microsoft.com/office/officeart/2008/layout/LinedList"/>
    <dgm:cxn modelId="{5345259F-0BCF-47EB-B9D2-70FA77092B28}" type="presParOf" srcId="{CBFE9DD9-2CB4-4D8C-8613-4C248E724118}" destId="{40FD080D-1E94-4939-8317-93CEF5A86D4D}" srcOrd="1" destOrd="0" presId="urn:microsoft.com/office/officeart/2008/layout/LinedList"/>
    <dgm:cxn modelId="{7C20551B-522B-4285-920A-BDF96530C40C}" type="presParOf" srcId="{13A6CD4F-D71B-41A1-AE1A-3744B64FA8BE}" destId="{2CC9541B-0B39-4D6A-AA5D-D74EF7F6C462}" srcOrd="4" destOrd="0" presId="urn:microsoft.com/office/officeart/2008/layout/LinedList"/>
    <dgm:cxn modelId="{3F0E3383-13E3-4519-BA6D-73D7DEC51D8D}" type="presParOf" srcId="{13A6CD4F-D71B-41A1-AE1A-3744B64FA8BE}" destId="{3E6C655A-0E15-47FD-A3E6-5B422468E93F}" srcOrd="5" destOrd="0" presId="urn:microsoft.com/office/officeart/2008/layout/LinedList"/>
    <dgm:cxn modelId="{480E0847-752F-41DB-81E1-9D5207DE0E29}" type="presParOf" srcId="{3E6C655A-0E15-47FD-A3E6-5B422468E93F}" destId="{669CC8C1-323C-4F96-8D43-A42C60AD2F22}" srcOrd="0" destOrd="0" presId="urn:microsoft.com/office/officeart/2008/layout/LinedList"/>
    <dgm:cxn modelId="{0E6C9FE9-8AEF-416C-9C8F-0F73F97565BB}" type="presParOf" srcId="{3E6C655A-0E15-47FD-A3E6-5B422468E93F}" destId="{75C2370C-A833-4AE2-960E-AFA6726B007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3C65424-A02A-46C8-B9F1-F3BFA10D1190}" type="doc">
      <dgm:prSet loTypeId="urn:microsoft.com/office/officeart/2005/8/layout/list1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DB8ED2B-422A-4EA7-B5F0-6A84983CE32A}">
      <dgm:prSet custT="1"/>
      <dgm:spPr/>
      <dgm:t>
        <a:bodyPr/>
        <a:lstStyle/>
        <a:p>
          <a:pPr rtl="0"/>
          <a:r>
            <a:rPr lang="ru-RU" sz="1800" b="1" dirty="0" smtClean="0"/>
            <a:t>Результаты проекта могут быть использованы</a:t>
          </a:r>
          <a:endParaRPr lang="ru-RU" sz="1800" b="1" dirty="0"/>
        </a:p>
      </dgm:t>
    </dgm:pt>
    <dgm:pt modelId="{67A3C8CF-FFEA-4AAE-A3F8-06451F797EE0}" type="parTrans" cxnId="{C5E7B485-09F3-40D0-A4D8-5503809D66A3}">
      <dgm:prSet/>
      <dgm:spPr/>
      <dgm:t>
        <a:bodyPr/>
        <a:lstStyle/>
        <a:p>
          <a:endParaRPr lang="ru-RU"/>
        </a:p>
      </dgm:t>
    </dgm:pt>
    <dgm:pt modelId="{DFB452E5-706F-4CF4-B0E6-1A33420E50F3}" type="sibTrans" cxnId="{C5E7B485-09F3-40D0-A4D8-5503809D66A3}">
      <dgm:prSet/>
      <dgm:spPr/>
      <dgm:t>
        <a:bodyPr/>
        <a:lstStyle/>
        <a:p>
          <a:endParaRPr lang="ru-RU"/>
        </a:p>
      </dgm:t>
    </dgm:pt>
    <dgm:pt modelId="{A0E9DED7-2BB7-4DC4-8E39-54A40BA0ADC7}">
      <dgm:prSet custT="1"/>
      <dgm:spPr/>
      <dgm:t>
        <a:bodyPr/>
        <a:lstStyle/>
        <a:p>
          <a:pPr rtl="0"/>
          <a:r>
            <a:rPr lang="ru-RU" sz="1800" dirty="0" smtClean="0"/>
            <a:t> при конструировании педагогического процесса в разных типах дошкольных образовательных организаций,</a:t>
          </a:r>
          <a:endParaRPr lang="ru-RU" sz="1800" dirty="0"/>
        </a:p>
      </dgm:t>
    </dgm:pt>
    <dgm:pt modelId="{67F4F469-E246-4FB6-B627-5947CF590487}" type="parTrans" cxnId="{7226593C-5BF7-4F7C-A3D7-FC4C31C568E3}">
      <dgm:prSet/>
      <dgm:spPr/>
      <dgm:t>
        <a:bodyPr/>
        <a:lstStyle/>
        <a:p>
          <a:endParaRPr lang="ru-RU"/>
        </a:p>
      </dgm:t>
    </dgm:pt>
    <dgm:pt modelId="{85EB4FD6-41C9-471B-A4A7-E10F5E72342A}" type="sibTrans" cxnId="{7226593C-5BF7-4F7C-A3D7-FC4C31C568E3}">
      <dgm:prSet/>
      <dgm:spPr/>
      <dgm:t>
        <a:bodyPr/>
        <a:lstStyle/>
        <a:p>
          <a:endParaRPr lang="ru-RU"/>
        </a:p>
      </dgm:t>
    </dgm:pt>
    <dgm:pt modelId="{7FC070CE-3C95-40AF-AFEB-C74F53CDD0F5}">
      <dgm:prSet custT="1"/>
      <dgm:spPr/>
      <dgm:t>
        <a:bodyPr/>
        <a:lstStyle/>
        <a:p>
          <a:pPr rtl="0"/>
          <a:r>
            <a:rPr lang="ru-RU" sz="1800" dirty="0" smtClean="0"/>
            <a:t> при подготовке педагогических кадров и повышении квалификации работников дошкольных образовательных организаций,</a:t>
          </a:r>
          <a:endParaRPr lang="ru-RU" sz="1800" dirty="0"/>
        </a:p>
      </dgm:t>
    </dgm:pt>
    <dgm:pt modelId="{9C6F786B-8862-43F7-B4EA-7E46B8929325}" type="parTrans" cxnId="{4797706F-89A9-4352-A20B-BF063EFE46DF}">
      <dgm:prSet/>
      <dgm:spPr/>
      <dgm:t>
        <a:bodyPr/>
        <a:lstStyle/>
        <a:p>
          <a:endParaRPr lang="ru-RU"/>
        </a:p>
      </dgm:t>
    </dgm:pt>
    <dgm:pt modelId="{94440EFF-6EC1-43AD-B185-DC5DEC8C2223}" type="sibTrans" cxnId="{4797706F-89A9-4352-A20B-BF063EFE46DF}">
      <dgm:prSet/>
      <dgm:spPr/>
      <dgm:t>
        <a:bodyPr/>
        <a:lstStyle/>
        <a:p>
          <a:endParaRPr lang="ru-RU"/>
        </a:p>
      </dgm:t>
    </dgm:pt>
    <dgm:pt modelId="{37C152FC-0682-4055-A361-A902E3806244}">
      <dgm:prSet custT="1"/>
      <dgm:spPr/>
      <dgm:t>
        <a:bodyPr/>
        <a:lstStyle/>
        <a:p>
          <a:pPr rtl="0"/>
          <a:r>
            <a:rPr lang="ru-RU" sz="1800" dirty="0" smtClean="0"/>
            <a:t> в системе педагогического просвещения родителей. </a:t>
          </a:r>
          <a:endParaRPr lang="ru-RU" sz="1800" dirty="0"/>
        </a:p>
      </dgm:t>
    </dgm:pt>
    <dgm:pt modelId="{263C92A2-8C45-420D-A5C5-AD0F75899042}" type="parTrans" cxnId="{F90AAAAA-B16D-485A-B1AF-8CD939BC8706}">
      <dgm:prSet/>
      <dgm:spPr/>
      <dgm:t>
        <a:bodyPr/>
        <a:lstStyle/>
        <a:p>
          <a:endParaRPr lang="ru-RU"/>
        </a:p>
      </dgm:t>
    </dgm:pt>
    <dgm:pt modelId="{6469E72F-38C5-488E-90E7-A95CFC768471}" type="sibTrans" cxnId="{F90AAAAA-B16D-485A-B1AF-8CD939BC8706}">
      <dgm:prSet/>
      <dgm:spPr/>
      <dgm:t>
        <a:bodyPr/>
        <a:lstStyle/>
        <a:p>
          <a:endParaRPr lang="ru-RU"/>
        </a:p>
      </dgm:t>
    </dgm:pt>
    <dgm:pt modelId="{581FB959-D8F7-4E8C-8233-4E889B722673}" type="pres">
      <dgm:prSet presAssocID="{63C65424-A02A-46C8-B9F1-F3BFA10D119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B4E9D3-1019-4C82-8FD9-41BA877633C1}" type="pres">
      <dgm:prSet presAssocID="{BDB8ED2B-422A-4EA7-B5F0-6A84983CE32A}" presName="parentLin" presStyleCnt="0"/>
      <dgm:spPr/>
    </dgm:pt>
    <dgm:pt modelId="{BD2EC889-83EB-456D-80FB-ADE6AED3E9F0}" type="pres">
      <dgm:prSet presAssocID="{BDB8ED2B-422A-4EA7-B5F0-6A84983CE32A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30B11002-969A-480A-BCA5-2052C8DAA038}" type="pres">
      <dgm:prSet presAssocID="{BDB8ED2B-422A-4EA7-B5F0-6A84983CE32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1ECBC9-E17D-4E8C-8A2F-C5050FDC0879}" type="pres">
      <dgm:prSet presAssocID="{BDB8ED2B-422A-4EA7-B5F0-6A84983CE32A}" presName="negativeSpace" presStyleCnt="0"/>
      <dgm:spPr/>
    </dgm:pt>
    <dgm:pt modelId="{1DCCBC20-71AB-4EE6-8429-E56272804E5D}" type="pres">
      <dgm:prSet presAssocID="{BDB8ED2B-422A-4EA7-B5F0-6A84983CE32A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26593C-5BF7-4F7C-A3D7-FC4C31C568E3}" srcId="{BDB8ED2B-422A-4EA7-B5F0-6A84983CE32A}" destId="{A0E9DED7-2BB7-4DC4-8E39-54A40BA0ADC7}" srcOrd="0" destOrd="0" parTransId="{67F4F469-E246-4FB6-B627-5947CF590487}" sibTransId="{85EB4FD6-41C9-471B-A4A7-E10F5E72342A}"/>
    <dgm:cxn modelId="{05A2681C-70BD-4F97-8048-53F809D24CF6}" type="presOf" srcId="{63C65424-A02A-46C8-B9F1-F3BFA10D1190}" destId="{581FB959-D8F7-4E8C-8233-4E889B722673}" srcOrd="0" destOrd="0" presId="urn:microsoft.com/office/officeart/2005/8/layout/list1"/>
    <dgm:cxn modelId="{2FE576A5-8956-4F95-A1C4-E8F03CAAA072}" type="presOf" srcId="{7FC070CE-3C95-40AF-AFEB-C74F53CDD0F5}" destId="{1DCCBC20-71AB-4EE6-8429-E56272804E5D}" srcOrd="0" destOrd="1" presId="urn:microsoft.com/office/officeart/2005/8/layout/list1"/>
    <dgm:cxn modelId="{C5E7B485-09F3-40D0-A4D8-5503809D66A3}" srcId="{63C65424-A02A-46C8-B9F1-F3BFA10D1190}" destId="{BDB8ED2B-422A-4EA7-B5F0-6A84983CE32A}" srcOrd="0" destOrd="0" parTransId="{67A3C8CF-FFEA-4AAE-A3F8-06451F797EE0}" sibTransId="{DFB452E5-706F-4CF4-B0E6-1A33420E50F3}"/>
    <dgm:cxn modelId="{4797706F-89A9-4352-A20B-BF063EFE46DF}" srcId="{BDB8ED2B-422A-4EA7-B5F0-6A84983CE32A}" destId="{7FC070CE-3C95-40AF-AFEB-C74F53CDD0F5}" srcOrd="1" destOrd="0" parTransId="{9C6F786B-8862-43F7-B4EA-7E46B8929325}" sibTransId="{94440EFF-6EC1-43AD-B185-DC5DEC8C2223}"/>
    <dgm:cxn modelId="{BF32EA99-548D-4612-A8F9-CC6107EC8620}" type="presOf" srcId="{37C152FC-0682-4055-A361-A902E3806244}" destId="{1DCCBC20-71AB-4EE6-8429-E56272804E5D}" srcOrd="0" destOrd="2" presId="urn:microsoft.com/office/officeart/2005/8/layout/list1"/>
    <dgm:cxn modelId="{84E108D0-E14D-47E2-B175-CDC81130C234}" type="presOf" srcId="{BDB8ED2B-422A-4EA7-B5F0-6A84983CE32A}" destId="{BD2EC889-83EB-456D-80FB-ADE6AED3E9F0}" srcOrd="0" destOrd="0" presId="urn:microsoft.com/office/officeart/2005/8/layout/list1"/>
    <dgm:cxn modelId="{E62EC5DA-9BBB-47B9-8C13-10188A940F18}" type="presOf" srcId="{BDB8ED2B-422A-4EA7-B5F0-6A84983CE32A}" destId="{30B11002-969A-480A-BCA5-2052C8DAA038}" srcOrd="1" destOrd="0" presId="urn:microsoft.com/office/officeart/2005/8/layout/list1"/>
    <dgm:cxn modelId="{43E654AA-F027-4F2D-9D31-234D173C19CC}" type="presOf" srcId="{A0E9DED7-2BB7-4DC4-8E39-54A40BA0ADC7}" destId="{1DCCBC20-71AB-4EE6-8429-E56272804E5D}" srcOrd="0" destOrd="0" presId="urn:microsoft.com/office/officeart/2005/8/layout/list1"/>
    <dgm:cxn modelId="{F90AAAAA-B16D-485A-B1AF-8CD939BC8706}" srcId="{BDB8ED2B-422A-4EA7-B5F0-6A84983CE32A}" destId="{37C152FC-0682-4055-A361-A902E3806244}" srcOrd="2" destOrd="0" parTransId="{263C92A2-8C45-420D-A5C5-AD0F75899042}" sibTransId="{6469E72F-38C5-488E-90E7-A95CFC768471}"/>
    <dgm:cxn modelId="{970AABC6-F2CF-4CB0-9864-70CB78AE8287}" type="presParOf" srcId="{581FB959-D8F7-4E8C-8233-4E889B722673}" destId="{69B4E9D3-1019-4C82-8FD9-41BA877633C1}" srcOrd="0" destOrd="0" presId="urn:microsoft.com/office/officeart/2005/8/layout/list1"/>
    <dgm:cxn modelId="{5906CC32-80B1-41ED-9618-2DAADD572DC6}" type="presParOf" srcId="{69B4E9D3-1019-4C82-8FD9-41BA877633C1}" destId="{BD2EC889-83EB-456D-80FB-ADE6AED3E9F0}" srcOrd="0" destOrd="0" presId="urn:microsoft.com/office/officeart/2005/8/layout/list1"/>
    <dgm:cxn modelId="{04AB1A14-057D-4BB6-AA0F-26117E19460E}" type="presParOf" srcId="{69B4E9D3-1019-4C82-8FD9-41BA877633C1}" destId="{30B11002-969A-480A-BCA5-2052C8DAA038}" srcOrd="1" destOrd="0" presId="urn:microsoft.com/office/officeart/2005/8/layout/list1"/>
    <dgm:cxn modelId="{B77E458A-B2B7-48AC-97FA-2ECE09256CE7}" type="presParOf" srcId="{581FB959-D8F7-4E8C-8233-4E889B722673}" destId="{211ECBC9-E17D-4E8C-8A2F-C5050FDC0879}" srcOrd="1" destOrd="0" presId="urn:microsoft.com/office/officeart/2005/8/layout/list1"/>
    <dgm:cxn modelId="{698A8CA9-65BB-4214-B481-578735F7ACB7}" type="presParOf" srcId="{581FB959-D8F7-4E8C-8233-4E889B722673}" destId="{1DCCBC20-71AB-4EE6-8429-E56272804E5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782361-A941-4FD1-B3B6-A81D5767FE54}" type="doc">
      <dgm:prSet loTypeId="urn:microsoft.com/office/officeart/2008/layout/PictureAccentLis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3971501-8348-4DF6-8B09-95FBE3F636F8}">
      <dgm:prSet custT="1"/>
      <dgm:spPr/>
      <dgm:t>
        <a:bodyPr/>
        <a:lstStyle/>
        <a:p>
          <a:pPr rtl="0"/>
          <a:r>
            <a:rPr lang="ru-RU" sz="2000" dirty="0" smtClean="0"/>
            <a:t>Стратегический смысл</a:t>
          </a:r>
          <a:br>
            <a:rPr lang="ru-RU" sz="2000" dirty="0" smtClean="0"/>
          </a:br>
          <a:r>
            <a:rPr lang="ru-RU" sz="2000" dirty="0" smtClean="0"/>
            <a:t>и цель формирования субъектной позиции ребенка в добровольческой деятельности:</a:t>
          </a:r>
          <a:endParaRPr lang="ru-RU" sz="2000" dirty="0"/>
        </a:p>
      </dgm:t>
    </dgm:pt>
    <dgm:pt modelId="{493AAB6D-7682-44E0-A956-599BAB93D6B6}" type="parTrans" cxnId="{0A17269A-9B19-4E6D-B783-AB624C9C3DE2}">
      <dgm:prSet/>
      <dgm:spPr/>
      <dgm:t>
        <a:bodyPr/>
        <a:lstStyle/>
        <a:p>
          <a:endParaRPr lang="ru-RU"/>
        </a:p>
      </dgm:t>
    </dgm:pt>
    <dgm:pt modelId="{C3E1BC6D-C732-4650-B300-7F26BAD58CAF}" type="sibTrans" cxnId="{0A17269A-9B19-4E6D-B783-AB624C9C3DE2}">
      <dgm:prSet/>
      <dgm:spPr/>
      <dgm:t>
        <a:bodyPr/>
        <a:lstStyle/>
        <a:p>
          <a:endParaRPr lang="ru-RU"/>
        </a:p>
      </dgm:t>
    </dgm:pt>
    <dgm:pt modelId="{83840981-182B-4311-8E17-534180D9E62F}">
      <dgm:prSet custT="1"/>
      <dgm:spPr/>
      <dgm:t>
        <a:bodyPr/>
        <a:lstStyle/>
        <a:p>
          <a:pPr algn="just" rtl="0"/>
          <a:r>
            <a:rPr lang="ru-RU" sz="1800" dirty="0" smtClean="0"/>
            <a:t> </a:t>
          </a:r>
          <a:r>
            <a:rPr lang="ru-RU" sz="2000" dirty="0" smtClean="0"/>
            <a:t>воспитание инициативной личности, способной реализовывать свой </a:t>
          </a:r>
          <a:r>
            <a:rPr lang="ru-RU" sz="2000" b="1" u="sng" dirty="0" smtClean="0"/>
            <a:t>субъективный</a:t>
          </a:r>
          <a:r>
            <a:rPr lang="ru-RU" sz="2000" dirty="0" smtClean="0"/>
            <a:t> потенциал в интересах общества и самой личности.</a:t>
          </a:r>
          <a:endParaRPr lang="ru-RU" sz="2000" dirty="0"/>
        </a:p>
      </dgm:t>
    </dgm:pt>
    <dgm:pt modelId="{699FEF6C-FBB9-4440-9DF9-6A2F64913887}" type="parTrans" cxnId="{F77A40C6-ED94-4505-B9F2-BC4A666F6A3D}">
      <dgm:prSet/>
      <dgm:spPr/>
      <dgm:t>
        <a:bodyPr/>
        <a:lstStyle/>
        <a:p>
          <a:endParaRPr lang="ru-RU"/>
        </a:p>
      </dgm:t>
    </dgm:pt>
    <dgm:pt modelId="{77700818-4404-40CC-9466-8BCF1A733C75}" type="sibTrans" cxnId="{F77A40C6-ED94-4505-B9F2-BC4A666F6A3D}">
      <dgm:prSet/>
      <dgm:spPr/>
      <dgm:t>
        <a:bodyPr/>
        <a:lstStyle/>
        <a:p>
          <a:endParaRPr lang="ru-RU"/>
        </a:p>
      </dgm:t>
    </dgm:pt>
    <dgm:pt modelId="{789E38F7-65B2-4C59-BA06-0D353D2F0402}">
      <dgm:prSet custT="1"/>
      <dgm:spPr/>
      <dgm:t>
        <a:bodyPr/>
        <a:lstStyle/>
        <a:p>
          <a:pPr rtl="0"/>
          <a:r>
            <a:rPr lang="ru-RU" sz="2000" dirty="0" smtClean="0"/>
            <a:t>социализация детей старшего дошкольного возраста, </a:t>
          </a:r>
          <a:r>
            <a:rPr lang="ru-RU" sz="1800" dirty="0" smtClean="0"/>
            <a:t/>
          </a:r>
          <a:br>
            <a:rPr lang="ru-RU" sz="1800" dirty="0" smtClean="0"/>
          </a:br>
          <a:endParaRPr lang="ru-RU" dirty="0"/>
        </a:p>
      </dgm:t>
    </dgm:pt>
    <dgm:pt modelId="{2AED5EA8-A3A9-4D8C-A3BC-4AF267AAB443}" type="parTrans" cxnId="{32E221AB-2E6E-4846-80C7-4A696BA97233}">
      <dgm:prSet/>
      <dgm:spPr/>
      <dgm:t>
        <a:bodyPr/>
        <a:lstStyle/>
        <a:p>
          <a:endParaRPr lang="ru-RU"/>
        </a:p>
      </dgm:t>
    </dgm:pt>
    <dgm:pt modelId="{71B17A90-816E-4917-A384-6886760A512E}" type="sibTrans" cxnId="{32E221AB-2E6E-4846-80C7-4A696BA97233}">
      <dgm:prSet/>
      <dgm:spPr/>
      <dgm:t>
        <a:bodyPr/>
        <a:lstStyle/>
        <a:p>
          <a:endParaRPr lang="ru-RU"/>
        </a:p>
      </dgm:t>
    </dgm:pt>
    <dgm:pt modelId="{B9BD79A6-2E73-4D3E-85E2-F1B22B90D7CF}" type="pres">
      <dgm:prSet presAssocID="{60782361-A941-4FD1-B3B6-A81D5767FE5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837C5B0-5921-494E-85C1-F597D0991B08}" type="pres">
      <dgm:prSet presAssocID="{D3971501-8348-4DF6-8B09-95FBE3F636F8}" presName="root" presStyleCnt="0">
        <dgm:presLayoutVars>
          <dgm:chMax/>
          <dgm:chPref val="4"/>
        </dgm:presLayoutVars>
      </dgm:prSet>
      <dgm:spPr/>
    </dgm:pt>
    <dgm:pt modelId="{A6F924D3-059C-409E-8C1D-1A52D19B8A06}" type="pres">
      <dgm:prSet presAssocID="{D3971501-8348-4DF6-8B09-95FBE3F636F8}" presName="rootComposite" presStyleCnt="0">
        <dgm:presLayoutVars/>
      </dgm:prSet>
      <dgm:spPr/>
    </dgm:pt>
    <dgm:pt modelId="{B8C8D516-2A40-4B4E-92B2-5B3C92879125}" type="pres">
      <dgm:prSet presAssocID="{D3971501-8348-4DF6-8B09-95FBE3F636F8}" presName="rootText" presStyleLbl="node0" presStyleIdx="0" presStyleCnt="1" custScaleY="13279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A7A27138-B364-414A-B125-23F133880FAF}" type="pres">
      <dgm:prSet presAssocID="{D3971501-8348-4DF6-8B09-95FBE3F636F8}" presName="childShape" presStyleCnt="0">
        <dgm:presLayoutVars>
          <dgm:chMax val="0"/>
          <dgm:chPref val="0"/>
        </dgm:presLayoutVars>
      </dgm:prSet>
      <dgm:spPr/>
    </dgm:pt>
    <dgm:pt modelId="{DCE3EFB0-F28B-4419-90A0-DA617A77A482}" type="pres">
      <dgm:prSet presAssocID="{789E38F7-65B2-4C59-BA06-0D353D2F0402}" presName="childComposite" presStyleCnt="0">
        <dgm:presLayoutVars>
          <dgm:chMax val="0"/>
          <dgm:chPref val="0"/>
        </dgm:presLayoutVars>
      </dgm:prSet>
      <dgm:spPr/>
    </dgm:pt>
    <dgm:pt modelId="{406BA062-3AFE-4F0C-9D27-E0A5E9B03E63}" type="pres">
      <dgm:prSet presAssocID="{789E38F7-65B2-4C59-BA06-0D353D2F0402}" presName="Image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9D270A9F-C3B5-4D12-8D71-DE196D29CC9A}" type="pres">
      <dgm:prSet presAssocID="{789E38F7-65B2-4C59-BA06-0D353D2F0402}" presName="childText" presStyleLbl="lnNode1" presStyleIdx="0" presStyleCnt="2" custScaleY="594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B0C472-801C-4F6A-A956-96CB28620E54}" type="pres">
      <dgm:prSet presAssocID="{83840981-182B-4311-8E17-534180D9E62F}" presName="childComposite" presStyleCnt="0">
        <dgm:presLayoutVars>
          <dgm:chMax val="0"/>
          <dgm:chPref val="0"/>
        </dgm:presLayoutVars>
      </dgm:prSet>
      <dgm:spPr/>
    </dgm:pt>
    <dgm:pt modelId="{9D283963-38E9-4EB9-BA05-270B887FCFCE}" type="pres">
      <dgm:prSet presAssocID="{83840981-182B-4311-8E17-534180D9E62F}" presName="Image" presStyleLbl="nod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ru-RU"/>
        </a:p>
      </dgm:t>
    </dgm:pt>
    <dgm:pt modelId="{A2AE455A-9B7A-4613-B7E2-3721699B1E04}" type="pres">
      <dgm:prSet presAssocID="{83840981-182B-4311-8E17-534180D9E62F}" presName="childText" presStyleLbl="lnNode1" presStyleIdx="1" presStyleCnt="2" custLinFactNeighborX="-397" custLinFactNeighborY="12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3C8BE6-7DD8-4C67-9F94-0DAF67C81DC4}" type="presOf" srcId="{83840981-182B-4311-8E17-534180D9E62F}" destId="{A2AE455A-9B7A-4613-B7E2-3721699B1E04}" srcOrd="0" destOrd="0" presId="urn:microsoft.com/office/officeart/2008/layout/PictureAccentList"/>
    <dgm:cxn modelId="{F77A40C6-ED94-4505-B9F2-BC4A666F6A3D}" srcId="{D3971501-8348-4DF6-8B09-95FBE3F636F8}" destId="{83840981-182B-4311-8E17-534180D9E62F}" srcOrd="1" destOrd="0" parTransId="{699FEF6C-FBB9-4440-9DF9-6A2F64913887}" sibTransId="{77700818-4404-40CC-9466-8BCF1A733C75}"/>
    <dgm:cxn modelId="{74DC3B90-D920-4281-B350-782750D458EC}" type="presOf" srcId="{60782361-A941-4FD1-B3B6-A81D5767FE54}" destId="{B9BD79A6-2E73-4D3E-85E2-F1B22B90D7CF}" srcOrd="0" destOrd="0" presId="urn:microsoft.com/office/officeart/2008/layout/PictureAccentList"/>
    <dgm:cxn modelId="{0A17269A-9B19-4E6D-B783-AB624C9C3DE2}" srcId="{60782361-A941-4FD1-B3B6-A81D5767FE54}" destId="{D3971501-8348-4DF6-8B09-95FBE3F636F8}" srcOrd="0" destOrd="0" parTransId="{493AAB6D-7682-44E0-A956-599BAB93D6B6}" sibTransId="{C3E1BC6D-C732-4650-B300-7F26BAD58CAF}"/>
    <dgm:cxn modelId="{32E221AB-2E6E-4846-80C7-4A696BA97233}" srcId="{D3971501-8348-4DF6-8B09-95FBE3F636F8}" destId="{789E38F7-65B2-4C59-BA06-0D353D2F0402}" srcOrd="0" destOrd="0" parTransId="{2AED5EA8-A3A9-4D8C-A3BC-4AF267AAB443}" sibTransId="{71B17A90-816E-4917-A384-6886760A512E}"/>
    <dgm:cxn modelId="{BC058239-3716-470B-8CBC-6CA3D2D8C99B}" type="presOf" srcId="{789E38F7-65B2-4C59-BA06-0D353D2F0402}" destId="{9D270A9F-C3B5-4D12-8D71-DE196D29CC9A}" srcOrd="0" destOrd="0" presId="urn:microsoft.com/office/officeart/2008/layout/PictureAccentList"/>
    <dgm:cxn modelId="{82E6D02C-8482-479F-A3D0-BFE74BAAF083}" type="presOf" srcId="{D3971501-8348-4DF6-8B09-95FBE3F636F8}" destId="{B8C8D516-2A40-4B4E-92B2-5B3C92879125}" srcOrd="0" destOrd="0" presId="urn:microsoft.com/office/officeart/2008/layout/PictureAccentList"/>
    <dgm:cxn modelId="{8F50E8F8-5564-42F2-991F-F64CA7E5E3CF}" type="presParOf" srcId="{B9BD79A6-2E73-4D3E-85E2-F1B22B90D7CF}" destId="{A837C5B0-5921-494E-85C1-F597D0991B08}" srcOrd="0" destOrd="0" presId="urn:microsoft.com/office/officeart/2008/layout/PictureAccentList"/>
    <dgm:cxn modelId="{78543E72-8B1C-42CD-9B29-5C310E328DA7}" type="presParOf" srcId="{A837C5B0-5921-494E-85C1-F597D0991B08}" destId="{A6F924D3-059C-409E-8C1D-1A52D19B8A06}" srcOrd="0" destOrd="0" presId="urn:microsoft.com/office/officeart/2008/layout/PictureAccentList"/>
    <dgm:cxn modelId="{8331416E-55F0-41E9-B0E7-4232E6B55822}" type="presParOf" srcId="{A6F924D3-059C-409E-8C1D-1A52D19B8A06}" destId="{B8C8D516-2A40-4B4E-92B2-5B3C92879125}" srcOrd="0" destOrd="0" presId="urn:microsoft.com/office/officeart/2008/layout/PictureAccentList"/>
    <dgm:cxn modelId="{C0AF652E-7425-45BD-B185-ED5748CE826A}" type="presParOf" srcId="{A837C5B0-5921-494E-85C1-F597D0991B08}" destId="{A7A27138-B364-414A-B125-23F133880FAF}" srcOrd="1" destOrd="0" presId="urn:microsoft.com/office/officeart/2008/layout/PictureAccentList"/>
    <dgm:cxn modelId="{D60E7BA3-5460-43A4-8C40-11F641A027DD}" type="presParOf" srcId="{A7A27138-B364-414A-B125-23F133880FAF}" destId="{DCE3EFB0-F28B-4419-90A0-DA617A77A482}" srcOrd="0" destOrd="0" presId="urn:microsoft.com/office/officeart/2008/layout/PictureAccentList"/>
    <dgm:cxn modelId="{5A019418-8A54-45C6-8759-7248E9BF9C0B}" type="presParOf" srcId="{DCE3EFB0-F28B-4419-90A0-DA617A77A482}" destId="{406BA062-3AFE-4F0C-9D27-E0A5E9B03E63}" srcOrd="0" destOrd="0" presId="urn:microsoft.com/office/officeart/2008/layout/PictureAccentList"/>
    <dgm:cxn modelId="{3023878A-7BB0-40E2-84FA-E22CBAE20B47}" type="presParOf" srcId="{DCE3EFB0-F28B-4419-90A0-DA617A77A482}" destId="{9D270A9F-C3B5-4D12-8D71-DE196D29CC9A}" srcOrd="1" destOrd="0" presId="urn:microsoft.com/office/officeart/2008/layout/PictureAccentList"/>
    <dgm:cxn modelId="{28A07CC4-8F3E-4250-B4CB-62D8E1E031C6}" type="presParOf" srcId="{A7A27138-B364-414A-B125-23F133880FAF}" destId="{9BB0C472-801C-4F6A-A956-96CB28620E54}" srcOrd="1" destOrd="0" presId="urn:microsoft.com/office/officeart/2008/layout/PictureAccentList"/>
    <dgm:cxn modelId="{9847CCB9-B186-49B0-A257-D7C3B459A748}" type="presParOf" srcId="{9BB0C472-801C-4F6A-A956-96CB28620E54}" destId="{9D283963-38E9-4EB9-BA05-270B887FCFCE}" srcOrd="0" destOrd="0" presId="urn:microsoft.com/office/officeart/2008/layout/PictureAccentList"/>
    <dgm:cxn modelId="{564D7E1A-A1CB-4D74-B9B6-64182287F921}" type="presParOf" srcId="{9BB0C472-801C-4F6A-A956-96CB28620E54}" destId="{A2AE455A-9B7A-4613-B7E2-3721699B1E04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F01E7E-FDC5-4431-B677-BD0371179216}" type="doc">
      <dgm:prSet loTypeId="urn:microsoft.com/office/officeart/2005/8/layout/hList9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6C34E25-9B60-49A5-A13F-BC9C5273A19A}">
      <dgm:prSet custT="1"/>
      <dgm:spPr/>
      <dgm:t>
        <a:bodyPr/>
        <a:lstStyle/>
        <a:p>
          <a:pPr rtl="0"/>
          <a:r>
            <a:rPr lang="ru-RU" sz="2000" b="1" dirty="0" smtClean="0"/>
            <a:t>Научно-методическое основание</a:t>
          </a:r>
          <a:endParaRPr lang="ru-RU" sz="2000" b="1" dirty="0"/>
        </a:p>
      </dgm:t>
    </dgm:pt>
    <dgm:pt modelId="{7EE10677-3AC3-4047-810C-4FA3DEFA692C}" type="parTrans" cxnId="{1FD3B6AC-6FCC-4BC2-9821-3F98055E12B6}">
      <dgm:prSet/>
      <dgm:spPr/>
      <dgm:t>
        <a:bodyPr/>
        <a:lstStyle/>
        <a:p>
          <a:endParaRPr lang="ru-RU"/>
        </a:p>
      </dgm:t>
    </dgm:pt>
    <dgm:pt modelId="{EDD716C5-6523-4B4D-AAB2-7297D2769F40}" type="sibTrans" cxnId="{1FD3B6AC-6FCC-4BC2-9821-3F98055E12B6}">
      <dgm:prSet/>
      <dgm:spPr/>
      <dgm:t>
        <a:bodyPr/>
        <a:lstStyle/>
        <a:p>
          <a:endParaRPr lang="ru-RU"/>
        </a:p>
      </dgm:t>
    </dgm:pt>
    <dgm:pt modelId="{A8E382DB-1644-4C13-BE82-52315FA014C8}">
      <dgm:prSet custT="1"/>
      <dgm:spPr/>
      <dgm:t>
        <a:bodyPr/>
        <a:lstStyle/>
        <a:p>
          <a:pPr rtl="0"/>
          <a:r>
            <a:rPr lang="ru-RU" sz="1800" dirty="0" smtClean="0"/>
            <a:t>формирования и развития инициативности, </a:t>
          </a:r>
          <a:endParaRPr lang="ru-RU" sz="1800" dirty="0"/>
        </a:p>
      </dgm:t>
    </dgm:pt>
    <dgm:pt modelId="{B3E881B5-E517-4270-A27B-8BC023C1A60A}" type="parTrans" cxnId="{9C738EFF-00F3-4C06-A1AD-488B8CC3A5D5}">
      <dgm:prSet/>
      <dgm:spPr/>
      <dgm:t>
        <a:bodyPr/>
        <a:lstStyle/>
        <a:p>
          <a:endParaRPr lang="ru-RU"/>
        </a:p>
      </dgm:t>
    </dgm:pt>
    <dgm:pt modelId="{0AB42779-48CC-4ED8-BF1D-4E1A2DA00D2E}" type="sibTrans" cxnId="{9C738EFF-00F3-4C06-A1AD-488B8CC3A5D5}">
      <dgm:prSet/>
      <dgm:spPr/>
      <dgm:t>
        <a:bodyPr/>
        <a:lstStyle/>
        <a:p>
          <a:endParaRPr lang="ru-RU"/>
        </a:p>
      </dgm:t>
    </dgm:pt>
    <dgm:pt modelId="{AE324043-7078-41E9-AC83-F23C00C111A5}">
      <dgm:prSet custT="1"/>
      <dgm:spPr/>
      <dgm:t>
        <a:bodyPr/>
        <a:lstStyle/>
        <a:p>
          <a:pPr rtl="0"/>
          <a:r>
            <a:rPr lang="ru-RU" sz="1800" dirty="0" smtClean="0"/>
            <a:t>приобретения опыта социально-партнерских отношений.  </a:t>
          </a:r>
          <a:endParaRPr lang="ru-RU" sz="1800" dirty="0"/>
        </a:p>
      </dgm:t>
    </dgm:pt>
    <dgm:pt modelId="{1EC15684-8045-45D7-ACD4-218F76DFBEC9}" type="parTrans" cxnId="{99E90A2C-9DC6-4555-A9F3-0860FD6298DC}">
      <dgm:prSet/>
      <dgm:spPr/>
      <dgm:t>
        <a:bodyPr/>
        <a:lstStyle/>
        <a:p>
          <a:endParaRPr lang="ru-RU"/>
        </a:p>
      </dgm:t>
    </dgm:pt>
    <dgm:pt modelId="{01533B08-5916-4ED2-8722-ADCBCB8DE5C8}" type="sibTrans" cxnId="{99E90A2C-9DC6-4555-A9F3-0860FD6298DC}">
      <dgm:prSet/>
      <dgm:spPr/>
      <dgm:t>
        <a:bodyPr/>
        <a:lstStyle/>
        <a:p>
          <a:endParaRPr lang="ru-RU"/>
        </a:p>
      </dgm:t>
    </dgm:pt>
    <dgm:pt modelId="{827AC57E-DDA5-4BA3-B611-2FE06005B3BA}">
      <dgm:prSet custT="1"/>
      <dgm:spPr/>
      <dgm:t>
        <a:bodyPr/>
        <a:lstStyle/>
        <a:p>
          <a:pPr rtl="0"/>
          <a:r>
            <a:rPr lang="ru-RU" sz="2000" dirty="0" smtClean="0"/>
            <a:t> -ориентация на старший дошкольный возраст, как </a:t>
          </a:r>
          <a:r>
            <a:rPr lang="ru-RU" sz="2000" dirty="0" err="1" smtClean="0"/>
            <a:t>сензитивный</a:t>
          </a:r>
          <a:r>
            <a:rPr lang="ru-RU" sz="2000" dirty="0" smtClean="0"/>
            <a:t> период для</a:t>
          </a:r>
          <a:endParaRPr lang="ru-RU" sz="2000" dirty="0"/>
        </a:p>
      </dgm:t>
    </dgm:pt>
    <dgm:pt modelId="{29117709-4728-4A45-AA76-50FF9BC83A7B}" type="parTrans" cxnId="{C967CDED-5F28-4A1B-B794-62A9401A7B0E}">
      <dgm:prSet/>
      <dgm:spPr/>
      <dgm:t>
        <a:bodyPr/>
        <a:lstStyle/>
        <a:p>
          <a:endParaRPr lang="ru-RU"/>
        </a:p>
      </dgm:t>
    </dgm:pt>
    <dgm:pt modelId="{83762D34-E395-4692-A8B5-CD045CB6EC86}" type="sibTrans" cxnId="{C967CDED-5F28-4A1B-B794-62A9401A7B0E}">
      <dgm:prSet/>
      <dgm:spPr/>
      <dgm:t>
        <a:bodyPr/>
        <a:lstStyle/>
        <a:p>
          <a:endParaRPr lang="ru-RU"/>
        </a:p>
      </dgm:t>
    </dgm:pt>
    <dgm:pt modelId="{29549C52-2E5A-4F5F-8EB2-666306199C3A}" type="pres">
      <dgm:prSet presAssocID="{B5F01E7E-FDC5-4431-B677-BD0371179216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388DBFF-B83E-412D-8303-7063C6A2010F}" type="pres">
      <dgm:prSet presAssocID="{56C34E25-9B60-49A5-A13F-BC9C5273A19A}" presName="posSpace" presStyleCnt="0"/>
      <dgm:spPr/>
    </dgm:pt>
    <dgm:pt modelId="{45854063-0DBF-452B-B82C-7E3F5C761C98}" type="pres">
      <dgm:prSet presAssocID="{56C34E25-9B60-49A5-A13F-BC9C5273A19A}" presName="vertFlow" presStyleCnt="0"/>
      <dgm:spPr/>
    </dgm:pt>
    <dgm:pt modelId="{25B2E880-9778-4464-969B-E77B4F14EBED}" type="pres">
      <dgm:prSet presAssocID="{56C34E25-9B60-49A5-A13F-BC9C5273A19A}" presName="topSpace" presStyleCnt="0"/>
      <dgm:spPr/>
    </dgm:pt>
    <dgm:pt modelId="{F6ACF6A5-856D-4D7B-9046-1FC2850D61F8}" type="pres">
      <dgm:prSet presAssocID="{56C34E25-9B60-49A5-A13F-BC9C5273A19A}" presName="firstComp" presStyleCnt="0"/>
      <dgm:spPr/>
    </dgm:pt>
    <dgm:pt modelId="{403301FA-3025-4B90-9BDC-61717D4D53FE}" type="pres">
      <dgm:prSet presAssocID="{56C34E25-9B60-49A5-A13F-BC9C5273A19A}" presName="firstChild" presStyleLbl="bgAccFollowNode1" presStyleIdx="0" presStyleCnt="1" custScaleX="123740" custLinFactNeighborX="31102" custLinFactNeighborY="-3631"/>
      <dgm:spPr/>
      <dgm:t>
        <a:bodyPr/>
        <a:lstStyle/>
        <a:p>
          <a:endParaRPr lang="ru-RU"/>
        </a:p>
      </dgm:t>
    </dgm:pt>
    <dgm:pt modelId="{C5770B45-01F1-4916-8FE2-26E8F012744D}" type="pres">
      <dgm:prSet presAssocID="{56C34E25-9B60-49A5-A13F-BC9C5273A19A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ED5EA-2E67-443A-85E4-FF7FA386D1D0}" type="pres">
      <dgm:prSet presAssocID="{56C34E25-9B60-49A5-A13F-BC9C5273A19A}" presName="negSpace" presStyleCnt="0"/>
      <dgm:spPr/>
    </dgm:pt>
    <dgm:pt modelId="{832FC5E2-DCF8-4D6B-A52A-485DFF014FF3}" type="pres">
      <dgm:prSet presAssocID="{56C34E25-9B60-49A5-A13F-BC9C5273A19A}" presName="circle" presStyleLbl="node1" presStyleIdx="0" presStyleCnt="1" custLinFactNeighborX="-4511" custLinFactNeighborY="739"/>
      <dgm:spPr/>
      <dgm:t>
        <a:bodyPr/>
        <a:lstStyle/>
        <a:p>
          <a:endParaRPr lang="ru-RU"/>
        </a:p>
      </dgm:t>
    </dgm:pt>
  </dgm:ptLst>
  <dgm:cxnLst>
    <dgm:cxn modelId="{9C738EFF-00F3-4C06-A1AD-488B8CC3A5D5}" srcId="{827AC57E-DDA5-4BA3-B611-2FE06005B3BA}" destId="{A8E382DB-1644-4C13-BE82-52315FA014C8}" srcOrd="0" destOrd="0" parTransId="{B3E881B5-E517-4270-A27B-8BC023C1A60A}" sibTransId="{0AB42779-48CC-4ED8-BF1D-4E1A2DA00D2E}"/>
    <dgm:cxn modelId="{CD991E91-3CAD-4D20-B1DF-25908A56DB51}" type="presOf" srcId="{B5F01E7E-FDC5-4431-B677-BD0371179216}" destId="{29549C52-2E5A-4F5F-8EB2-666306199C3A}" srcOrd="0" destOrd="0" presId="urn:microsoft.com/office/officeart/2005/8/layout/hList9"/>
    <dgm:cxn modelId="{435F964B-7045-431D-B74A-CC11EE05AC4A}" type="presOf" srcId="{AE324043-7078-41E9-AC83-F23C00C111A5}" destId="{C5770B45-01F1-4916-8FE2-26E8F012744D}" srcOrd="1" destOrd="2" presId="urn:microsoft.com/office/officeart/2005/8/layout/hList9"/>
    <dgm:cxn modelId="{C967CDED-5F28-4A1B-B794-62A9401A7B0E}" srcId="{56C34E25-9B60-49A5-A13F-BC9C5273A19A}" destId="{827AC57E-DDA5-4BA3-B611-2FE06005B3BA}" srcOrd="0" destOrd="0" parTransId="{29117709-4728-4A45-AA76-50FF9BC83A7B}" sibTransId="{83762D34-E395-4692-A8B5-CD045CB6EC86}"/>
    <dgm:cxn modelId="{35B18853-9AC2-48FE-9103-A87BABFA3AB1}" type="presOf" srcId="{827AC57E-DDA5-4BA3-B611-2FE06005B3BA}" destId="{C5770B45-01F1-4916-8FE2-26E8F012744D}" srcOrd="1" destOrd="0" presId="urn:microsoft.com/office/officeart/2005/8/layout/hList9"/>
    <dgm:cxn modelId="{0BC01411-26D3-46E0-B8D9-19CC66DC017C}" type="presOf" srcId="{AE324043-7078-41E9-AC83-F23C00C111A5}" destId="{403301FA-3025-4B90-9BDC-61717D4D53FE}" srcOrd="0" destOrd="2" presId="urn:microsoft.com/office/officeart/2005/8/layout/hList9"/>
    <dgm:cxn modelId="{2CA04BAF-0F25-4935-8D44-CBB3E6A7A730}" type="presOf" srcId="{827AC57E-DDA5-4BA3-B611-2FE06005B3BA}" destId="{403301FA-3025-4B90-9BDC-61717D4D53FE}" srcOrd="0" destOrd="0" presId="urn:microsoft.com/office/officeart/2005/8/layout/hList9"/>
    <dgm:cxn modelId="{1FD3B6AC-6FCC-4BC2-9821-3F98055E12B6}" srcId="{B5F01E7E-FDC5-4431-B677-BD0371179216}" destId="{56C34E25-9B60-49A5-A13F-BC9C5273A19A}" srcOrd="0" destOrd="0" parTransId="{7EE10677-3AC3-4047-810C-4FA3DEFA692C}" sibTransId="{EDD716C5-6523-4B4D-AAB2-7297D2769F40}"/>
    <dgm:cxn modelId="{99E90A2C-9DC6-4555-A9F3-0860FD6298DC}" srcId="{827AC57E-DDA5-4BA3-B611-2FE06005B3BA}" destId="{AE324043-7078-41E9-AC83-F23C00C111A5}" srcOrd="1" destOrd="0" parTransId="{1EC15684-8045-45D7-ACD4-218F76DFBEC9}" sibTransId="{01533B08-5916-4ED2-8722-ADCBCB8DE5C8}"/>
    <dgm:cxn modelId="{33C78BE0-6628-413D-B1EE-B8BC708FF757}" type="presOf" srcId="{A8E382DB-1644-4C13-BE82-52315FA014C8}" destId="{C5770B45-01F1-4916-8FE2-26E8F012744D}" srcOrd="1" destOrd="1" presId="urn:microsoft.com/office/officeart/2005/8/layout/hList9"/>
    <dgm:cxn modelId="{F77EC763-72CF-4B1B-AFCD-E46871A794E9}" type="presOf" srcId="{A8E382DB-1644-4C13-BE82-52315FA014C8}" destId="{403301FA-3025-4B90-9BDC-61717D4D53FE}" srcOrd="0" destOrd="1" presId="urn:microsoft.com/office/officeart/2005/8/layout/hList9"/>
    <dgm:cxn modelId="{0FFF9B5E-191D-4ACE-8DB5-0EFBA348AFCF}" type="presOf" srcId="{56C34E25-9B60-49A5-A13F-BC9C5273A19A}" destId="{832FC5E2-DCF8-4D6B-A52A-485DFF014FF3}" srcOrd="0" destOrd="0" presId="urn:microsoft.com/office/officeart/2005/8/layout/hList9"/>
    <dgm:cxn modelId="{B592D3A3-6119-4FE4-92C5-BD101154A95F}" type="presParOf" srcId="{29549C52-2E5A-4F5F-8EB2-666306199C3A}" destId="{3388DBFF-B83E-412D-8303-7063C6A2010F}" srcOrd="0" destOrd="0" presId="urn:microsoft.com/office/officeart/2005/8/layout/hList9"/>
    <dgm:cxn modelId="{9CE864EB-F0CA-4CD5-8823-8CF4C169891D}" type="presParOf" srcId="{29549C52-2E5A-4F5F-8EB2-666306199C3A}" destId="{45854063-0DBF-452B-B82C-7E3F5C761C98}" srcOrd="1" destOrd="0" presId="urn:microsoft.com/office/officeart/2005/8/layout/hList9"/>
    <dgm:cxn modelId="{4F898CFB-A2AC-4972-B48E-33FDF64D7098}" type="presParOf" srcId="{45854063-0DBF-452B-B82C-7E3F5C761C98}" destId="{25B2E880-9778-4464-969B-E77B4F14EBED}" srcOrd="0" destOrd="0" presId="urn:microsoft.com/office/officeart/2005/8/layout/hList9"/>
    <dgm:cxn modelId="{400F66D6-738D-4FD2-8E24-8D68B4AC8532}" type="presParOf" srcId="{45854063-0DBF-452B-B82C-7E3F5C761C98}" destId="{F6ACF6A5-856D-4D7B-9046-1FC2850D61F8}" srcOrd="1" destOrd="0" presId="urn:microsoft.com/office/officeart/2005/8/layout/hList9"/>
    <dgm:cxn modelId="{51C0D89C-D85D-4507-BCB6-0A782BFF461B}" type="presParOf" srcId="{F6ACF6A5-856D-4D7B-9046-1FC2850D61F8}" destId="{403301FA-3025-4B90-9BDC-61717D4D53FE}" srcOrd="0" destOrd="0" presId="urn:microsoft.com/office/officeart/2005/8/layout/hList9"/>
    <dgm:cxn modelId="{6E44B052-833E-4882-A97E-70B0DB987196}" type="presParOf" srcId="{F6ACF6A5-856D-4D7B-9046-1FC2850D61F8}" destId="{C5770B45-01F1-4916-8FE2-26E8F012744D}" srcOrd="1" destOrd="0" presId="urn:microsoft.com/office/officeart/2005/8/layout/hList9"/>
    <dgm:cxn modelId="{118272A4-E936-4EF2-BE22-780142DDD66B}" type="presParOf" srcId="{29549C52-2E5A-4F5F-8EB2-666306199C3A}" destId="{860ED5EA-2E67-443A-85E4-FF7FA386D1D0}" srcOrd="2" destOrd="0" presId="urn:microsoft.com/office/officeart/2005/8/layout/hList9"/>
    <dgm:cxn modelId="{27CCB7D4-E38A-4120-A7FB-F7584FE10E64}" type="presParOf" srcId="{29549C52-2E5A-4F5F-8EB2-666306199C3A}" destId="{832FC5E2-DCF8-4D6B-A52A-485DFF014FF3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7BD9D7-B620-49E2-A662-89BA27778F37}" type="doc">
      <dgm:prSet loTypeId="urn:microsoft.com/office/officeart/2008/layout/PictureAccentList" loCatId="pictur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A2C3D0A-7103-4B34-89EA-0AE549CAEBDF}">
      <dgm:prSet custT="1"/>
      <dgm:spPr/>
      <dgm:t>
        <a:bodyPr/>
        <a:lstStyle/>
        <a:p>
          <a:pPr rtl="0"/>
          <a:r>
            <a:rPr lang="ru-RU" sz="1800" b="1" dirty="0" smtClean="0"/>
            <a:t>Современной идейной основой развития инициативности у детей старшего дошкольного возраста на основе добровольческой деятельности являются:</a:t>
          </a:r>
          <a:endParaRPr lang="ru-RU" sz="1800" b="1" dirty="0"/>
        </a:p>
      </dgm:t>
    </dgm:pt>
    <dgm:pt modelId="{2199EEC5-3659-4C86-991B-8EC409CBE42D}" type="parTrans" cxnId="{FE649CCF-8DFA-4EEE-B786-344D4CEF414A}">
      <dgm:prSet/>
      <dgm:spPr/>
      <dgm:t>
        <a:bodyPr/>
        <a:lstStyle/>
        <a:p>
          <a:endParaRPr lang="ru-RU"/>
        </a:p>
      </dgm:t>
    </dgm:pt>
    <dgm:pt modelId="{6E2A2B5F-9CA7-460A-8978-A8F3ADFB2F3C}" type="sibTrans" cxnId="{FE649CCF-8DFA-4EEE-B786-344D4CEF414A}">
      <dgm:prSet/>
      <dgm:spPr/>
      <dgm:t>
        <a:bodyPr/>
        <a:lstStyle/>
        <a:p>
          <a:endParaRPr lang="ru-RU"/>
        </a:p>
      </dgm:t>
    </dgm:pt>
    <dgm:pt modelId="{46A7A83B-E9E4-4D90-A1EC-C0385F57850C}">
      <dgm:prSet custT="1"/>
      <dgm:spPr/>
      <dgm:t>
        <a:bodyPr/>
        <a:lstStyle/>
        <a:p>
          <a:pPr rtl="0"/>
          <a:r>
            <a:rPr lang="ru-RU" sz="1800" dirty="0" smtClean="0"/>
            <a:t>идея социально-педагогической солидарности,</a:t>
          </a:r>
          <a:endParaRPr lang="ru-RU" sz="1800" dirty="0"/>
        </a:p>
      </dgm:t>
    </dgm:pt>
    <dgm:pt modelId="{32A13BE1-330F-4DFD-8945-CD588E9A5EAF}" type="parTrans" cxnId="{6D34E468-B709-45C2-B277-DAB16145CEB9}">
      <dgm:prSet/>
      <dgm:spPr/>
      <dgm:t>
        <a:bodyPr/>
        <a:lstStyle/>
        <a:p>
          <a:endParaRPr lang="ru-RU"/>
        </a:p>
      </dgm:t>
    </dgm:pt>
    <dgm:pt modelId="{8ACCF88B-AB15-4856-A6C8-402A3A0EA8A6}" type="sibTrans" cxnId="{6D34E468-B709-45C2-B277-DAB16145CEB9}">
      <dgm:prSet/>
      <dgm:spPr/>
      <dgm:t>
        <a:bodyPr/>
        <a:lstStyle/>
        <a:p>
          <a:endParaRPr lang="ru-RU"/>
        </a:p>
      </dgm:t>
    </dgm:pt>
    <dgm:pt modelId="{14242BC9-FF3B-4DD0-B803-54FF4968FE08}">
      <dgm:prSet custT="1"/>
      <dgm:spPr/>
      <dgm:t>
        <a:bodyPr/>
        <a:lstStyle/>
        <a:p>
          <a:pPr rtl="0"/>
          <a:r>
            <a:rPr lang="ru-RU" sz="1800" dirty="0" smtClean="0"/>
            <a:t>идея проектирования и построения педагогически целесообразных субъектных отношений в добровольческой деятельности, </a:t>
          </a:r>
          <a:endParaRPr lang="ru-RU" sz="1800" dirty="0"/>
        </a:p>
      </dgm:t>
    </dgm:pt>
    <dgm:pt modelId="{76259C22-9167-4BC5-8E72-9B209D911FF3}" type="parTrans" cxnId="{255A4DBD-E2BF-4C7D-82FA-F7F1D3E30DFD}">
      <dgm:prSet/>
      <dgm:spPr/>
      <dgm:t>
        <a:bodyPr/>
        <a:lstStyle/>
        <a:p>
          <a:endParaRPr lang="ru-RU"/>
        </a:p>
      </dgm:t>
    </dgm:pt>
    <dgm:pt modelId="{973E2327-9D14-4070-8F3B-8B4A145C8D5C}" type="sibTrans" cxnId="{255A4DBD-E2BF-4C7D-82FA-F7F1D3E30DFD}">
      <dgm:prSet/>
      <dgm:spPr/>
      <dgm:t>
        <a:bodyPr/>
        <a:lstStyle/>
        <a:p>
          <a:endParaRPr lang="ru-RU"/>
        </a:p>
      </dgm:t>
    </dgm:pt>
    <dgm:pt modelId="{F0E63441-2E83-4151-A1C7-ABFC8FADDED0}">
      <dgm:prSet custT="1"/>
      <dgm:spPr/>
      <dgm:t>
        <a:bodyPr/>
        <a:lstStyle/>
        <a:p>
          <a:pPr rtl="0"/>
          <a:r>
            <a:rPr lang="ru-RU" sz="1800" dirty="0" smtClean="0"/>
            <a:t>идея использования в практике инновационных методов и приемов, учитывающих основные педагогические закономерности и принципы, способствующих развитию активности и самостоятельности личности.</a:t>
          </a:r>
          <a:endParaRPr lang="ru-RU" sz="1800" dirty="0"/>
        </a:p>
      </dgm:t>
    </dgm:pt>
    <dgm:pt modelId="{5DC7A5A1-2FE3-44CC-9DD4-344B927F15CC}" type="parTrans" cxnId="{68838950-F311-436A-AEFA-E38A4BC2A6EC}">
      <dgm:prSet/>
      <dgm:spPr/>
      <dgm:t>
        <a:bodyPr/>
        <a:lstStyle/>
        <a:p>
          <a:endParaRPr lang="ru-RU"/>
        </a:p>
      </dgm:t>
    </dgm:pt>
    <dgm:pt modelId="{6753085C-D57F-456F-8657-181DB928361E}" type="sibTrans" cxnId="{68838950-F311-436A-AEFA-E38A4BC2A6EC}">
      <dgm:prSet/>
      <dgm:spPr/>
      <dgm:t>
        <a:bodyPr/>
        <a:lstStyle/>
        <a:p>
          <a:endParaRPr lang="ru-RU"/>
        </a:p>
      </dgm:t>
    </dgm:pt>
    <dgm:pt modelId="{A2C8ECCC-04D9-4ECF-A7A7-A73382E7486C}" type="pres">
      <dgm:prSet presAssocID="{827BD9D7-B620-49E2-A662-89BA27778F3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AD31C11-444D-4F97-A662-18D93566394C}" type="pres">
      <dgm:prSet presAssocID="{FA2C3D0A-7103-4B34-89EA-0AE549CAEBDF}" presName="root" presStyleCnt="0">
        <dgm:presLayoutVars>
          <dgm:chMax/>
          <dgm:chPref val="4"/>
        </dgm:presLayoutVars>
      </dgm:prSet>
      <dgm:spPr/>
    </dgm:pt>
    <dgm:pt modelId="{3E1D0FCA-C800-483A-80DB-79DCC5C0C059}" type="pres">
      <dgm:prSet presAssocID="{FA2C3D0A-7103-4B34-89EA-0AE549CAEBDF}" presName="rootComposite" presStyleCnt="0">
        <dgm:presLayoutVars/>
      </dgm:prSet>
      <dgm:spPr/>
    </dgm:pt>
    <dgm:pt modelId="{08440B0F-9A4C-40DC-B3CD-E21E52D6E16D}" type="pres">
      <dgm:prSet presAssocID="{FA2C3D0A-7103-4B34-89EA-0AE549CAEBDF}" presName="rootText" presStyleLbl="node0" presStyleIdx="0" presStyleCnt="1" custScaleX="12047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88657F0E-FE8D-4D38-90D5-F6354B6B5F73}" type="pres">
      <dgm:prSet presAssocID="{FA2C3D0A-7103-4B34-89EA-0AE549CAEBDF}" presName="childShape" presStyleCnt="0">
        <dgm:presLayoutVars>
          <dgm:chMax val="0"/>
          <dgm:chPref val="0"/>
        </dgm:presLayoutVars>
      </dgm:prSet>
      <dgm:spPr/>
    </dgm:pt>
    <dgm:pt modelId="{B966397B-065A-4C03-A74C-E17A2D3F392A}" type="pres">
      <dgm:prSet presAssocID="{46A7A83B-E9E4-4D90-A1EC-C0385F57850C}" presName="childComposite" presStyleCnt="0">
        <dgm:presLayoutVars>
          <dgm:chMax val="0"/>
          <dgm:chPref val="0"/>
        </dgm:presLayoutVars>
      </dgm:prSet>
      <dgm:spPr/>
    </dgm:pt>
    <dgm:pt modelId="{9AC8E1C7-00E9-4492-B09F-BB3B446009BF}" type="pres">
      <dgm:prSet presAssocID="{46A7A83B-E9E4-4D90-A1EC-C0385F57850C}" presName="Imag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5A5FF6C0-314A-4D59-9DB5-8F514FBD7D15}" type="pres">
      <dgm:prSet presAssocID="{46A7A83B-E9E4-4D90-A1EC-C0385F57850C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DD005C-409D-45F7-B355-78C3160895AE}" type="pres">
      <dgm:prSet presAssocID="{14242BC9-FF3B-4DD0-B803-54FF4968FE08}" presName="childComposite" presStyleCnt="0">
        <dgm:presLayoutVars>
          <dgm:chMax val="0"/>
          <dgm:chPref val="0"/>
        </dgm:presLayoutVars>
      </dgm:prSet>
      <dgm:spPr/>
    </dgm:pt>
    <dgm:pt modelId="{4F2BDB40-156B-4CCA-8CB2-65E56386300A}" type="pres">
      <dgm:prSet presAssocID="{14242BC9-FF3B-4DD0-B803-54FF4968FE08}" presName="Image" presStyleLbl="nod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</dgm:pt>
    <dgm:pt modelId="{E3204774-3EF9-430D-8F1B-65EC0D131FE7}" type="pres">
      <dgm:prSet presAssocID="{14242BC9-FF3B-4DD0-B803-54FF4968FE08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1C76B7-CC9D-4660-9215-D77FFD12F262}" type="pres">
      <dgm:prSet presAssocID="{F0E63441-2E83-4151-A1C7-ABFC8FADDED0}" presName="childComposite" presStyleCnt="0">
        <dgm:presLayoutVars>
          <dgm:chMax val="0"/>
          <dgm:chPref val="0"/>
        </dgm:presLayoutVars>
      </dgm:prSet>
      <dgm:spPr/>
    </dgm:pt>
    <dgm:pt modelId="{FF8B6A01-368A-4EA2-9369-32F5E60DB757}" type="pres">
      <dgm:prSet presAssocID="{F0E63441-2E83-4151-A1C7-ABFC8FADDED0}" presName="Image" presStyleLbl="nod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ru-RU"/>
        </a:p>
      </dgm:t>
    </dgm:pt>
    <dgm:pt modelId="{8B167AEB-B4A7-4A2D-9D91-E73044518625}" type="pres">
      <dgm:prSet presAssocID="{F0E63441-2E83-4151-A1C7-ABFC8FADDED0}" presName="childText" presStyleLbl="lnNode1" presStyleIdx="2" presStyleCnt="3" custScaleY="1393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FC131A-0673-4C23-9D50-54534CB1F4B3}" type="presOf" srcId="{46A7A83B-E9E4-4D90-A1EC-C0385F57850C}" destId="{5A5FF6C0-314A-4D59-9DB5-8F514FBD7D15}" srcOrd="0" destOrd="0" presId="urn:microsoft.com/office/officeart/2008/layout/PictureAccentList"/>
    <dgm:cxn modelId="{255A4DBD-E2BF-4C7D-82FA-F7F1D3E30DFD}" srcId="{FA2C3D0A-7103-4B34-89EA-0AE549CAEBDF}" destId="{14242BC9-FF3B-4DD0-B803-54FF4968FE08}" srcOrd="1" destOrd="0" parTransId="{76259C22-9167-4BC5-8E72-9B209D911FF3}" sibTransId="{973E2327-9D14-4070-8F3B-8B4A145C8D5C}"/>
    <dgm:cxn modelId="{68838950-F311-436A-AEFA-E38A4BC2A6EC}" srcId="{FA2C3D0A-7103-4B34-89EA-0AE549CAEBDF}" destId="{F0E63441-2E83-4151-A1C7-ABFC8FADDED0}" srcOrd="2" destOrd="0" parTransId="{5DC7A5A1-2FE3-44CC-9DD4-344B927F15CC}" sibTransId="{6753085C-D57F-456F-8657-181DB928361E}"/>
    <dgm:cxn modelId="{6D34E468-B709-45C2-B277-DAB16145CEB9}" srcId="{FA2C3D0A-7103-4B34-89EA-0AE549CAEBDF}" destId="{46A7A83B-E9E4-4D90-A1EC-C0385F57850C}" srcOrd="0" destOrd="0" parTransId="{32A13BE1-330F-4DFD-8945-CD588E9A5EAF}" sibTransId="{8ACCF88B-AB15-4856-A6C8-402A3A0EA8A6}"/>
    <dgm:cxn modelId="{FE649CCF-8DFA-4EEE-B786-344D4CEF414A}" srcId="{827BD9D7-B620-49E2-A662-89BA27778F37}" destId="{FA2C3D0A-7103-4B34-89EA-0AE549CAEBDF}" srcOrd="0" destOrd="0" parTransId="{2199EEC5-3659-4C86-991B-8EC409CBE42D}" sibTransId="{6E2A2B5F-9CA7-460A-8978-A8F3ADFB2F3C}"/>
    <dgm:cxn modelId="{F5E36C88-CBBA-42CB-BE30-BD1076FEA08C}" type="presOf" srcId="{827BD9D7-B620-49E2-A662-89BA27778F37}" destId="{A2C8ECCC-04D9-4ECF-A7A7-A73382E7486C}" srcOrd="0" destOrd="0" presId="urn:microsoft.com/office/officeart/2008/layout/PictureAccentList"/>
    <dgm:cxn modelId="{3683755A-D263-474C-8F0A-C7480E89D514}" type="presOf" srcId="{FA2C3D0A-7103-4B34-89EA-0AE549CAEBDF}" destId="{08440B0F-9A4C-40DC-B3CD-E21E52D6E16D}" srcOrd="0" destOrd="0" presId="urn:microsoft.com/office/officeart/2008/layout/PictureAccentList"/>
    <dgm:cxn modelId="{C12430F3-97A9-453C-9097-C0A598650335}" type="presOf" srcId="{F0E63441-2E83-4151-A1C7-ABFC8FADDED0}" destId="{8B167AEB-B4A7-4A2D-9D91-E73044518625}" srcOrd="0" destOrd="0" presId="urn:microsoft.com/office/officeart/2008/layout/PictureAccentList"/>
    <dgm:cxn modelId="{650E1438-69EE-4452-B062-11887DA952AA}" type="presOf" srcId="{14242BC9-FF3B-4DD0-B803-54FF4968FE08}" destId="{E3204774-3EF9-430D-8F1B-65EC0D131FE7}" srcOrd="0" destOrd="0" presId="urn:microsoft.com/office/officeart/2008/layout/PictureAccentList"/>
    <dgm:cxn modelId="{219CDF51-A836-410B-9602-7EC13386515E}" type="presParOf" srcId="{A2C8ECCC-04D9-4ECF-A7A7-A73382E7486C}" destId="{EAD31C11-444D-4F97-A662-18D93566394C}" srcOrd="0" destOrd="0" presId="urn:microsoft.com/office/officeart/2008/layout/PictureAccentList"/>
    <dgm:cxn modelId="{88A0E62F-FD86-47DD-8D9D-BA87DA9D1493}" type="presParOf" srcId="{EAD31C11-444D-4F97-A662-18D93566394C}" destId="{3E1D0FCA-C800-483A-80DB-79DCC5C0C059}" srcOrd="0" destOrd="0" presId="urn:microsoft.com/office/officeart/2008/layout/PictureAccentList"/>
    <dgm:cxn modelId="{1A500ACC-7B31-435B-B0D1-22BA676D0E66}" type="presParOf" srcId="{3E1D0FCA-C800-483A-80DB-79DCC5C0C059}" destId="{08440B0F-9A4C-40DC-B3CD-E21E52D6E16D}" srcOrd="0" destOrd="0" presId="urn:microsoft.com/office/officeart/2008/layout/PictureAccentList"/>
    <dgm:cxn modelId="{94BB6389-F4D5-4A2C-9D71-BB3F989B0BB9}" type="presParOf" srcId="{EAD31C11-444D-4F97-A662-18D93566394C}" destId="{88657F0E-FE8D-4D38-90D5-F6354B6B5F73}" srcOrd="1" destOrd="0" presId="urn:microsoft.com/office/officeart/2008/layout/PictureAccentList"/>
    <dgm:cxn modelId="{C750110F-1CE0-414B-AE67-AA58CDD77214}" type="presParOf" srcId="{88657F0E-FE8D-4D38-90D5-F6354B6B5F73}" destId="{B966397B-065A-4C03-A74C-E17A2D3F392A}" srcOrd="0" destOrd="0" presId="urn:microsoft.com/office/officeart/2008/layout/PictureAccentList"/>
    <dgm:cxn modelId="{61ABDADA-1B6B-4AC2-8AC4-AF30B44A2CD7}" type="presParOf" srcId="{B966397B-065A-4C03-A74C-E17A2D3F392A}" destId="{9AC8E1C7-00E9-4492-B09F-BB3B446009BF}" srcOrd="0" destOrd="0" presId="urn:microsoft.com/office/officeart/2008/layout/PictureAccentList"/>
    <dgm:cxn modelId="{4A993A35-FB0D-46B3-868D-17089A68EF13}" type="presParOf" srcId="{B966397B-065A-4C03-A74C-E17A2D3F392A}" destId="{5A5FF6C0-314A-4D59-9DB5-8F514FBD7D15}" srcOrd="1" destOrd="0" presId="urn:microsoft.com/office/officeart/2008/layout/PictureAccentList"/>
    <dgm:cxn modelId="{B9D513E4-ACD3-4A4D-BB23-B36139C5E5D5}" type="presParOf" srcId="{88657F0E-FE8D-4D38-90D5-F6354B6B5F73}" destId="{14DD005C-409D-45F7-B355-78C3160895AE}" srcOrd="1" destOrd="0" presId="urn:microsoft.com/office/officeart/2008/layout/PictureAccentList"/>
    <dgm:cxn modelId="{0DAE58A9-45AE-427C-BDE6-00ABF588C3FF}" type="presParOf" srcId="{14DD005C-409D-45F7-B355-78C3160895AE}" destId="{4F2BDB40-156B-4CCA-8CB2-65E56386300A}" srcOrd="0" destOrd="0" presId="urn:microsoft.com/office/officeart/2008/layout/PictureAccentList"/>
    <dgm:cxn modelId="{B6A8B41E-AC98-4BF1-84E7-ABDA8F697B88}" type="presParOf" srcId="{14DD005C-409D-45F7-B355-78C3160895AE}" destId="{E3204774-3EF9-430D-8F1B-65EC0D131FE7}" srcOrd="1" destOrd="0" presId="urn:microsoft.com/office/officeart/2008/layout/PictureAccentList"/>
    <dgm:cxn modelId="{E857C869-6D97-4235-83E6-647750EBAC46}" type="presParOf" srcId="{88657F0E-FE8D-4D38-90D5-F6354B6B5F73}" destId="{E31C76B7-CC9D-4660-9215-D77FFD12F262}" srcOrd="2" destOrd="0" presId="urn:microsoft.com/office/officeart/2008/layout/PictureAccentList"/>
    <dgm:cxn modelId="{AA3194F9-4F7E-4EB0-A8B8-7E8F67E53C74}" type="presParOf" srcId="{E31C76B7-CC9D-4660-9215-D77FFD12F262}" destId="{FF8B6A01-368A-4EA2-9369-32F5E60DB757}" srcOrd="0" destOrd="0" presId="urn:microsoft.com/office/officeart/2008/layout/PictureAccentList"/>
    <dgm:cxn modelId="{44C081FB-2F94-445D-995F-A21560C7E94C}" type="presParOf" srcId="{E31C76B7-CC9D-4660-9215-D77FFD12F262}" destId="{8B167AEB-B4A7-4A2D-9D91-E73044518625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31D0DF-40A2-4078-99B1-67B057DFC4FF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F14B15F-2B3D-40E1-846F-E7617E9F56F8}">
      <dgm:prSet custT="1"/>
      <dgm:spPr/>
      <dgm:t>
        <a:bodyPr/>
        <a:lstStyle/>
        <a:p>
          <a:pPr rtl="0"/>
          <a:r>
            <a:rPr lang="ru-RU" sz="1800" b="1" dirty="0" smtClean="0"/>
            <a:t>Цель проекта:</a:t>
          </a:r>
          <a:endParaRPr lang="ru-RU" sz="1800" dirty="0"/>
        </a:p>
      </dgm:t>
    </dgm:pt>
    <dgm:pt modelId="{F95FD890-EBBC-4219-AB03-04F6EA134E88}" type="parTrans" cxnId="{2C73D92C-0C12-42D1-AFA7-37A52D2D2911}">
      <dgm:prSet/>
      <dgm:spPr/>
      <dgm:t>
        <a:bodyPr/>
        <a:lstStyle/>
        <a:p>
          <a:endParaRPr lang="ru-RU"/>
        </a:p>
      </dgm:t>
    </dgm:pt>
    <dgm:pt modelId="{CDAC82F6-02DC-4623-BC9F-1F1BC69E6706}" type="sibTrans" cxnId="{2C73D92C-0C12-42D1-AFA7-37A52D2D2911}">
      <dgm:prSet/>
      <dgm:spPr/>
      <dgm:t>
        <a:bodyPr/>
        <a:lstStyle/>
        <a:p>
          <a:endParaRPr lang="ru-RU"/>
        </a:p>
      </dgm:t>
    </dgm:pt>
    <dgm:pt modelId="{9C2404D9-49C8-4C1F-AB94-87531EABA0D5}">
      <dgm:prSet custT="1"/>
      <dgm:spPr/>
      <dgm:t>
        <a:bodyPr/>
        <a:lstStyle/>
        <a:p>
          <a:pPr rtl="0"/>
          <a:r>
            <a:rPr lang="ru-RU" sz="1800" b="1" dirty="0" smtClean="0"/>
            <a:t>- развитие инициативности детей старшего дошкольного возраста на основе эко-добровольческой деятельности;</a:t>
          </a:r>
          <a:endParaRPr lang="ru-RU" sz="1800" dirty="0"/>
        </a:p>
      </dgm:t>
    </dgm:pt>
    <dgm:pt modelId="{B629E6C1-2AA4-4812-89EE-9AD4BDA624CE}" type="parTrans" cxnId="{6E2F220E-7DDD-4A67-B391-779D30718F28}">
      <dgm:prSet/>
      <dgm:spPr/>
      <dgm:t>
        <a:bodyPr/>
        <a:lstStyle/>
        <a:p>
          <a:endParaRPr lang="ru-RU"/>
        </a:p>
      </dgm:t>
    </dgm:pt>
    <dgm:pt modelId="{BD44479D-38D0-4A7D-9F10-6E7FFEC2CC37}" type="sibTrans" cxnId="{6E2F220E-7DDD-4A67-B391-779D30718F28}">
      <dgm:prSet/>
      <dgm:spPr/>
      <dgm:t>
        <a:bodyPr/>
        <a:lstStyle/>
        <a:p>
          <a:endParaRPr lang="ru-RU"/>
        </a:p>
      </dgm:t>
    </dgm:pt>
    <dgm:pt modelId="{3F5D30B8-9545-4970-9E54-E560CFD3949D}">
      <dgm:prSet custT="1"/>
      <dgm:spPr/>
      <dgm:t>
        <a:bodyPr/>
        <a:lstStyle/>
        <a:p>
          <a:pPr rtl="0"/>
          <a:r>
            <a:rPr lang="ru-RU" sz="1800" b="1" dirty="0" smtClean="0"/>
            <a:t>Вид проекта:</a:t>
          </a:r>
          <a:endParaRPr lang="ru-RU" sz="1800" dirty="0"/>
        </a:p>
      </dgm:t>
    </dgm:pt>
    <dgm:pt modelId="{3D828EA5-01C2-4724-9393-41B46C2CF7C9}" type="parTrans" cxnId="{55BAB6B1-D1A9-4EC4-B98A-95B03D6D5FE5}">
      <dgm:prSet/>
      <dgm:spPr/>
      <dgm:t>
        <a:bodyPr/>
        <a:lstStyle/>
        <a:p>
          <a:endParaRPr lang="ru-RU"/>
        </a:p>
      </dgm:t>
    </dgm:pt>
    <dgm:pt modelId="{63E3CBA6-68FE-46A4-9100-38969EB32CCB}" type="sibTrans" cxnId="{55BAB6B1-D1A9-4EC4-B98A-95B03D6D5FE5}">
      <dgm:prSet/>
      <dgm:spPr/>
      <dgm:t>
        <a:bodyPr/>
        <a:lstStyle/>
        <a:p>
          <a:endParaRPr lang="ru-RU"/>
        </a:p>
      </dgm:t>
    </dgm:pt>
    <dgm:pt modelId="{36BFFACB-2AD4-4C76-9105-7C33CAD3CE4A}">
      <dgm:prSet custT="1"/>
      <dgm:spPr/>
      <dgm:t>
        <a:bodyPr/>
        <a:lstStyle/>
        <a:p>
          <a:pPr rtl="0"/>
          <a:r>
            <a:rPr lang="ru-RU" sz="1800" b="1" dirty="0" smtClean="0"/>
            <a:t>Участники:</a:t>
          </a:r>
          <a:endParaRPr lang="ru-RU" sz="1800" dirty="0"/>
        </a:p>
      </dgm:t>
    </dgm:pt>
    <dgm:pt modelId="{C6EDEAF3-ADC7-4548-83C1-2FF8C10188BB}" type="parTrans" cxnId="{E05065C5-37D9-4A04-8B78-BF0BB2C23E85}">
      <dgm:prSet/>
      <dgm:spPr/>
      <dgm:t>
        <a:bodyPr/>
        <a:lstStyle/>
        <a:p>
          <a:endParaRPr lang="ru-RU"/>
        </a:p>
      </dgm:t>
    </dgm:pt>
    <dgm:pt modelId="{2323FF19-AEA9-4A00-BFFD-25F73566DA59}" type="sibTrans" cxnId="{E05065C5-37D9-4A04-8B78-BF0BB2C23E85}">
      <dgm:prSet/>
      <dgm:spPr/>
      <dgm:t>
        <a:bodyPr/>
        <a:lstStyle/>
        <a:p>
          <a:endParaRPr lang="ru-RU"/>
        </a:p>
      </dgm:t>
    </dgm:pt>
    <dgm:pt modelId="{D4520774-009C-4D8B-B3B6-9FD056D1C8F3}">
      <dgm:prSet custT="1"/>
      <dgm:spPr/>
      <dgm:t>
        <a:bodyPr/>
        <a:lstStyle/>
        <a:p>
          <a:pPr rtl="0"/>
          <a:r>
            <a:rPr lang="ru-RU" sz="1800" b="1" dirty="0" smtClean="0"/>
            <a:t>Продолжительность:</a:t>
          </a:r>
          <a:endParaRPr lang="ru-RU" sz="1800" dirty="0"/>
        </a:p>
      </dgm:t>
    </dgm:pt>
    <dgm:pt modelId="{16136CBD-9FB2-4842-BBB2-C11479EFD8BB}" type="parTrans" cxnId="{EC63F96C-2492-4340-94B4-AA0417DA5A73}">
      <dgm:prSet/>
      <dgm:spPr/>
      <dgm:t>
        <a:bodyPr/>
        <a:lstStyle/>
        <a:p>
          <a:endParaRPr lang="ru-RU"/>
        </a:p>
      </dgm:t>
    </dgm:pt>
    <dgm:pt modelId="{94D705E4-8E89-456F-B2E3-FD481A0D9FB1}" type="sibTrans" cxnId="{EC63F96C-2492-4340-94B4-AA0417DA5A73}">
      <dgm:prSet/>
      <dgm:spPr/>
      <dgm:t>
        <a:bodyPr/>
        <a:lstStyle/>
        <a:p>
          <a:endParaRPr lang="ru-RU"/>
        </a:p>
      </dgm:t>
    </dgm:pt>
    <dgm:pt modelId="{9270513B-4961-4B1E-AEF3-ED9AFB3DE6C0}">
      <dgm:prSet custT="1"/>
      <dgm:spPr/>
      <dgm:t>
        <a:bodyPr/>
        <a:lstStyle/>
        <a:p>
          <a:pPr rtl="0"/>
          <a:r>
            <a:rPr lang="ru-RU" sz="1800" b="1" dirty="0" smtClean="0"/>
            <a:t>исследовательский, </a:t>
          </a:r>
          <a:endParaRPr lang="ru-RU" sz="1800" dirty="0"/>
        </a:p>
      </dgm:t>
    </dgm:pt>
    <dgm:pt modelId="{A2E0943D-A726-4734-8609-2416A1CB231D}" type="parTrans" cxnId="{04BD572D-C2E1-4020-8B9C-7675BF067237}">
      <dgm:prSet/>
      <dgm:spPr/>
      <dgm:t>
        <a:bodyPr/>
        <a:lstStyle/>
        <a:p>
          <a:endParaRPr lang="ru-RU"/>
        </a:p>
      </dgm:t>
    </dgm:pt>
    <dgm:pt modelId="{94DE7AF0-105F-46C0-BD1A-EBA93B87462B}" type="sibTrans" cxnId="{04BD572D-C2E1-4020-8B9C-7675BF067237}">
      <dgm:prSet/>
      <dgm:spPr/>
      <dgm:t>
        <a:bodyPr/>
        <a:lstStyle/>
        <a:p>
          <a:endParaRPr lang="ru-RU"/>
        </a:p>
      </dgm:t>
    </dgm:pt>
    <dgm:pt modelId="{93594118-2894-47FC-9B42-C97D5F3823B0}">
      <dgm:prSet custT="1"/>
      <dgm:spPr/>
      <dgm:t>
        <a:bodyPr/>
        <a:lstStyle/>
        <a:p>
          <a:pPr rtl="0"/>
          <a:r>
            <a:rPr lang="ru-RU" sz="1800" b="1" dirty="0" smtClean="0"/>
            <a:t>практико-ориентированный.</a:t>
          </a:r>
          <a:endParaRPr lang="ru-RU" sz="1800" dirty="0"/>
        </a:p>
      </dgm:t>
    </dgm:pt>
    <dgm:pt modelId="{FF9D8229-40D4-4383-8495-5616F9BD5142}" type="parTrans" cxnId="{AE3B268B-CC44-403C-850B-898F9CF056B3}">
      <dgm:prSet/>
      <dgm:spPr/>
      <dgm:t>
        <a:bodyPr/>
        <a:lstStyle/>
        <a:p>
          <a:endParaRPr lang="ru-RU"/>
        </a:p>
      </dgm:t>
    </dgm:pt>
    <dgm:pt modelId="{23BB6286-0201-4048-AF2A-276EE1038906}" type="sibTrans" cxnId="{AE3B268B-CC44-403C-850B-898F9CF056B3}">
      <dgm:prSet/>
      <dgm:spPr/>
      <dgm:t>
        <a:bodyPr/>
        <a:lstStyle/>
        <a:p>
          <a:endParaRPr lang="ru-RU"/>
        </a:p>
      </dgm:t>
    </dgm:pt>
    <dgm:pt modelId="{2D09A253-7FD0-413D-BA39-9312221A8586}">
      <dgm:prSet custT="1"/>
      <dgm:spPr/>
      <dgm:t>
        <a:bodyPr/>
        <a:lstStyle/>
        <a:p>
          <a:pPr rtl="0"/>
          <a:r>
            <a:rPr lang="ru-RU" sz="1800" b="1" dirty="0" smtClean="0"/>
            <a:t>дети 5-7 лет, педагоги, родители.</a:t>
          </a:r>
          <a:endParaRPr lang="ru-RU" sz="1800" dirty="0"/>
        </a:p>
      </dgm:t>
    </dgm:pt>
    <dgm:pt modelId="{34C7339C-D3F9-41B8-9977-AF89090B4144}" type="parTrans" cxnId="{4B5BC640-45C0-4585-B9FB-E7939F266B24}">
      <dgm:prSet/>
      <dgm:spPr/>
      <dgm:t>
        <a:bodyPr/>
        <a:lstStyle/>
        <a:p>
          <a:endParaRPr lang="ru-RU"/>
        </a:p>
      </dgm:t>
    </dgm:pt>
    <dgm:pt modelId="{16B9727D-DB5F-4762-80FA-D8856AE7B949}" type="sibTrans" cxnId="{4B5BC640-45C0-4585-B9FB-E7939F266B24}">
      <dgm:prSet/>
      <dgm:spPr/>
      <dgm:t>
        <a:bodyPr/>
        <a:lstStyle/>
        <a:p>
          <a:endParaRPr lang="ru-RU"/>
        </a:p>
      </dgm:t>
    </dgm:pt>
    <dgm:pt modelId="{62A735C4-84F8-4221-8BFC-48BBB3949E1F}">
      <dgm:prSet custT="1"/>
      <dgm:spPr/>
      <dgm:t>
        <a:bodyPr/>
        <a:lstStyle/>
        <a:p>
          <a:pPr rtl="0"/>
          <a:r>
            <a:rPr lang="ru-RU" sz="1800" b="1" dirty="0" smtClean="0"/>
            <a:t>краткосрочный, 4 недели.</a:t>
          </a:r>
          <a:endParaRPr lang="ru-RU" sz="1800" dirty="0"/>
        </a:p>
      </dgm:t>
    </dgm:pt>
    <dgm:pt modelId="{5CD4F4BB-1DB6-4D74-84F7-8E28D6CD33F5}" type="parTrans" cxnId="{2E930B7C-5802-41B1-87F0-81372208E854}">
      <dgm:prSet/>
      <dgm:spPr/>
      <dgm:t>
        <a:bodyPr/>
        <a:lstStyle/>
        <a:p>
          <a:endParaRPr lang="ru-RU"/>
        </a:p>
      </dgm:t>
    </dgm:pt>
    <dgm:pt modelId="{198C9788-0156-4D0C-8DE3-97B7FC35093E}" type="sibTrans" cxnId="{2E930B7C-5802-41B1-87F0-81372208E854}">
      <dgm:prSet/>
      <dgm:spPr/>
      <dgm:t>
        <a:bodyPr/>
        <a:lstStyle/>
        <a:p>
          <a:endParaRPr lang="ru-RU"/>
        </a:p>
      </dgm:t>
    </dgm:pt>
    <dgm:pt modelId="{61C05A74-C463-4C6D-935B-3CC7AEDF4396}" type="pres">
      <dgm:prSet presAssocID="{FC31D0DF-40A2-4078-99B1-67B057DFC4F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DD1011-0BB0-46E1-9BE5-9BA463EA613F}" type="pres">
      <dgm:prSet presAssocID="{BF14B15F-2B3D-40E1-846F-E7617E9F56F8}" presName="parentLin" presStyleCnt="0"/>
      <dgm:spPr/>
    </dgm:pt>
    <dgm:pt modelId="{4F4F6570-4768-43B8-A002-88D5973A9513}" type="pres">
      <dgm:prSet presAssocID="{BF14B15F-2B3D-40E1-846F-E7617E9F56F8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CFDA847-C9F2-48F6-A326-F60EC35E9569}" type="pres">
      <dgm:prSet presAssocID="{BF14B15F-2B3D-40E1-846F-E7617E9F56F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307288-71E8-449D-9EAA-C88ACB799C7E}" type="pres">
      <dgm:prSet presAssocID="{BF14B15F-2B3D-40E1-846F-E7617E9F56F8}" presName="negativeSpace" presStyleCnt="0"/>
      <dgm:spPr/>
    </dgm:pt>
    <dgm:pt modelId="{A23663FB-7F7F-40F4-BE4F-85AB8181FDA7}" type="pres">
      <dgm:prSet presAssocID="{BF14B15F-2B3D-40E1-846F-E7617E9F56F8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48CAD3-28AC-4A47-AA02-31BFD96837EF}" type="pres">
      <dgm:prSet presAssocID="{CDAC82F6-02DC-4623-BC9F-1F1BC69E6706}" presName="spaceBetweenRectangles" presStyleCnt="0"/>
      <dgm:spPr/>
    </dgm:pt>
    <dgm:pt modelId="{15E83C1B-11F9-4D3E-84F3-C2F5F050B769}" type="pres">
      <dgm:prSet presAssocID="{3F5D30B8-9545-4970-9E54-E560CFD3949D}" presName="parentLin" presStyleCnt="0"/>
      <dgm:spPr/>
    </dgm:pt>
    <dgm:pt modelId="{B5D9E3AB-11B9-4D79-A68A-201BC210480E}" type="pres">
      <dgm:prSet presAssocID="{3F5D30B8-9545-4970-9E54-E560CFD3949D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E2ADECD4-7F8C-4A18-AD24-875FE991B592}" type="pres">
      <dgm:prSet presAssocID="{3F5D30B8-9545-4970-9E54-E560CFD3949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A29C1E-6B66-48FD-9443-1BAFCEB97035}" type="pres">
      <dgm:prSet presAssocID="{3F5D30B8-9545-4970-9E54-E560CFD3949D}" presName="negativeSpace" presStyleCnt="0"/>
      <dgm:spPr/>
    </dgm:pt>
    <dgm:pt modelId="{030A19AD-97D2-449A-B2FD-74AC4690897F}" type="pres">
      <dgm:prSet presAssocID="{3F5D30B8-9545-4970-9E54-E560CFD3949D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35CB0-7900-4087-ACF4-0E4F7F5D556B}" type="pres">
      <dgm:prSet presAssocID="{63E3CBA6-68FE-46A4-9100-38969EB32CCB}" presName="spaceBetweenRectangles" presStyleCnt="0"/>
      <dgm:spPr/>
    </dgm:pt>
    <dgm:pt modelId="{2ED77E4E-6623-493E-BD80-41098F18B846}" type="pres">
      <dgm:prSet presAssocID="{36BFFACB-2AD4-4C76-9105-7C33CAD3CE4A}" presName="parentLin" presStyleCnt="0"/>
      <dgm:spPr/>
    </dgm:pt>
    <dgm:pt modelId="{6A25AD71-07A5-486A-B542-DD1C2ABB2B4A}" type="pres">
      <dgm:prSet presAssocID="{36BFFACB-2AD4-4C76-9105-7C33CAD3CE4A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4F459A18-CCD0-450D-BD18-B5F129CCDA11}" type="pres">
      <dgm:prSet presAssocID="{36BFFACB-2AD4-4C76-9105-7C33CAD3CE4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48C6CC-2680-47BD-A104-4E1C15182CE6}" type="pres">
      <dgm:prSet presAssocID="{36BFFACB-2AD4-4C76-9105-7C33CAD3CE4A}" presName="negativeSpace" presStyleCnt="0"/>
      <dgm:spPr/>
    </dgm:pt>
    <dgm:pt modelId="{FBEEA96B-4A30-4FAB-875C-9FB9AC716150}" type="pres">
      <dgm:prSet presAssocID="{36BFFACB-2AD4-4C76-9105-7C33CAD3CE4A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133F44-63C2-4E5D-B288-600E49E68DC1}" type="pres">
      <dgm:prSet presAssocID="{2323FF19-AEA9-4A00-BFFD-25F73566DA59}" presName="spaceBetweenRectangles" presStyleCnt="0"/>
      <dgm:spPr/>
    </dgm:pt>
    <dgm:pt modelId="{B0A6C7EF-0879-4E21-8DC9-B68E98B2D453}" type="pres">
      <dgm:prSet presAssocID="{D4520774-009C-4D8B-B3B6-9FD056D1C8F3}" presName="parentLin" presStyleCnt="0"/>
      <dgm:spPr/>
    </dgm:pt>
    <dgm:pt modelId="{B12A7425-01D8-480F-A709-6C93AC7664DF}" type="pres">
      <dgm:prSet presAssocID="{D4520774-009C-4D8B-B3B6-9FD056D1C8F3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30CCEDD0-FC9D-4675-A21C-FE690E9480CD}" type="pres">
      <dgm:prSet presAssocID="{D4520774-009C-4D8B-B3B6-9FD056D1C8F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05FDCE-AA96-4E70-9D8C-784741C991AA}" type="pres">
      <dgm:prSet presAssocID="{D4520774-009C-4D8B-B3B6-9FD056D1C8F3}" presName="negativeSpace" presStyleCnt="0"/>
      <dgm:spPr/>
    </dgm:pt>
    <dgm:pt modelId="{2886043F-99D5-4460-9420-913BAFFA07D9}" type="pres">
      <dgm:prSet presAssocID="{D4520774-009C-4D8B-B3B6-9FD056D1C8F3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BAB6B1-D1A9-4EC4-B98A-95B03D6D5FE5}" srcId="{FC31D0DF-40A2-4078-99B1-67B057DFC4FF}" destId="{3F5D30B8-9545-4970-9E54-E560CFD3949D}" srcOrd="1" destOrd="0" parTransId="{3D828EA5-01C2-4724-9393-41B46C2CF7C9}" sibTransId="{63E3CBA6-68FE-46A4-9100-38969EB32CCB}"/>
    <dgm:cxn modelId="{9E73FB07-E442-41D8-AEAB-3A383ACEE52E}" type="presOf" srcId="{36BFFACB-2AD4-4C76-9105-7C33CAD3CE4A}" destId="{4F459A18-CCD0-450D-BD18-B5F129CCDA11}" srcOrd="1" destOrd="0" presId="urn:microsoft.com/office/officeart/2005/8/layout/list1"/>
    <dgm:cxn modelId="{06C25101-DEEF-417F-9BB5-5402139C275D}" type="presOf" srcId="{BF14B15F-2B3D-40E1-846F-E7617E9F56F8}" destId="{4F4F6570-4768-43B8-A002-88D5973A9513}" srcOrd="0" destOrd="0" presId="urn:microsoft.com/office/officeart/2005/8/layout/list1"/>
    <dgm:cxn modelId="{4840F207-1960-4419-954E-2E032680E8BA}" type="presOf" srcId="{9C2404D9-49C8-4C1F-AB94-87531EABA0D5}" destId="{A23663FB-7F7F-40F4-BE4F-85AB8181FDA7}" srcOrd="0" destOrd="0" presId="urn:microsoft.com/office/officeart/2005/8/layout/list1"/>
    <dgm:cxn modelId="{2E930B7C-5802-41B1-87F0-81372208E854}" srcId="{D4520774-009C-4D8B-B3B6-9FD056D1C8F3}" destId="{62A735C4-84F8-4221-8BFC-48BBB3949E1F}" srcOrd="0" destOrd="0" parTransId="{5CD4F4BB-1DB6-4D74-84F7-8E28D6CD33F5}" sibTransId="{198C9788-0156-4D0C-8DE3-97B7FC35093E}"/>
    <dgm:cxn modelId="{B2155F1C-4686-4AF3-906A-73168B9A6CCF}" type="presOf" srcId="{36BFFACB-2AD4-4C76-9105-7C33CAD3CE4A}" destId="{6A25AD71-07A5-486A-B542-DD1C2ABB2B4A}" srcOrd="0" destOrd="0" presId="urn:microsoft.com/office/officeart/2005/8/layout/list1"/>
    <dgm:cxn modelId="{87EE6035-2938-4C5A-922E-777A0E27DEC4}" type="presOf" srcId="{FC31D0DF-40A2-4078-99B1-67B057DFC4FF}" destId="{61C05A74-C463-4C6D-935B-3CC7AEDF4396}" srcOrd="0" destOrd="0" presId="urn:microsoft.com/office/officeart/2005/8/layout/list1"/>
    <dgm:cxn modelId="{3EBC753A-7574-4521-9144-8122B92D57EE}" type="presOf" srcId="{93594118-2894-47FC-9B42-C97D5F3823B0}" destId="{030A19AD-97D2-449A-B2FD-74AC4690897F}" srcOrd="0" destOrd="1" presId="urn:microsoft.com/office/officeart/2005/8/layout/list1"/>
    <dgm:cxn modelId="{F1188C2B-3B8A-4D5F-8CDA-30490E0B894D}" type="presOf" srcId="{62A735C4-84F8-4221-8BFC-48BBB3949E1F}" destId="{2886043F-99D5-4460-9420-913BAFFA07D9}" srcOrd="0" destOrd="0" presId="urn:microsoft.com/office/officeart/2005/8/layout/list1"/>
    <dgm:cxn modelId="{EC63F96C-2492-4340-94B4-AA0417DA5A73}" srcId="{FC31D0DF-40A2-4078-99B1-67B057DFC4FF}" destId="{D4520774-009C-4D8B-B3B6-9FD056D1C8F3}" srcOrd="3" destOrd="0" parTransId="{16136CBD-9FB2-4842-BBB2-C11479EFD8BB}" sibTransId="{94D705E4-8E89-456F-B2E3-FD481A0D9FB1}"/>
    <dgm:cxn modelId="{E05065C5-37D9-4A04-8B78-BF0BB2C23E85}" srcId="{FC31D0DF-40A2-4078-99B1-67B057DFC4FF}" destId="{36BFFACB-2AD4-4C76-9105-7C33CAD3CE4A}" srcOrd="2" destOrd="0" parTransId="{C6EDEAF3-ADC7-4548-83C1-2FF8C10188BB}" sibTransId="{2323FF19-AEA9-4A00-BFFD-25F73566DA59}"/>
    <dgm:cxn modelId="{BB7043F6-A209-4EBB-9CC9-FC5674AA64B3}" type="presOf" srcId="{9270513B-4961-4B1E-AEF3-ED9AFB3DE6C0}" destId="{030A19AD-97D2-449A-B2FD-74AC4690897F}" srcOrd="0" destOrd="0" presId="urn:microsoft.com/office/officeart/2005/8/layout/list1"/>
    <dgm:cxn modelId="{6277DC10-4149-44A3-B923-AE7BBB63E5BB}" type="presOf" srcId="{D4520774-009C-4D8B-B3B6-9FD056D1C8F3}" destId="{30CCEDD0-FC9D-4675-A21C-FE690E9480CD}" srcOrd="1" destOrd="0" presId="urn:microsoft.com/office/officeart/2005/8/layout/list1"/>
    <dgm:cxn modelId="{04BD572D-C2E1-4020-8B9C-7675BF067237}" srcId="{3F5D30B8-9545-4970-9E54-E560CFD3949D}" destId="{9270513B-4961-4B1E-AEF3-ED9AFB3DE6C0}" srcOrd="0" destOrd="0" parTransId="{A2E0943D-A726-4734-8609-2416A1CB231D}" sibTransId="{94DE7AF0-105F-46C0-BD1A-EBA93B87462B}"/>
    <dgm:cxn modelId="{AE3B268B-CC44-403C-850B-898F9CF056B3}" srcId="{3F5D30B8-9545-4970-9E54-E560CFD3949D}" destId="{93594118-2894-47FC-9B42-C97D5F3823B0}" srcOrd="1" destOrd="0" parTransId="{FF9D8229-40D4-4383-8495-5616F9BD5142}" sibTransId="{23BB6286-0201-4048-AF2A-276EE1038906}"/>
    <dgm:cxn modelId="{6E2F220E-7DDD-4A67-B391-779D30718F28}" srcId="{BF14B15F-2B3D-40E1-846F-E7617E9F56F8}" destId="{9C2404D9-49C8-4C1F-AB94-87531EABA0D5}" srcOrd="0" destOrd="0" parTransId="{B629E6C1-2AA4-4812-89EE-9AD4BDA624CE}" sibTransId="{BD44479D-38D0-4A7D-9F10-6E7FFEC2CC37}"/>
    <dgm:cxn modelId="{3A04A8F7-B0E0-4CC1-9C29-ECC2AC123807}" type="presOf" srcId="{3F5D30B8-9545-4970-9E54-E560CFD3949D}" destId="{B5D9E3AB-11B9-4D79-A68A-201BC210480E}" srcOrd="0" destOrd="0" presId="urn:microsoft.com/office/officeart/2005/8/layout/list1"/>
    <dgm:cxn modelId="{75BF61F1-05DE-471E-9E6B-99238EF8A45A}" type="presOf" srcId="{2D09A253-7FD0-413D-BA39-9312221A8586}" destId="{FBEEA96B-4A30-4FAB-875C-9FB9AC716150}" srcOrd="0" destOrd="0" presId="urn:microsoft.com/office/officeart/2005/8/layout/list1"/>
    <dgm:cxn modelId="{906945D1-4AA0-4FF0-921F-B6BF68CC9A60}" type="presOf" srcId="{BF14B15F-2B3D-40E1-846F-E7617E9F56F8}" destId="{DCFDA847-C9F2-48F6-A326-F60EC35E9569}" srcOrd="1" destOrd="0" presId="urn:microsoft.com/office/officeart/2005/8/layout/list1"/>
    <dgm:cxn modelId="{2C73D92C-0C12-42D1-AFA7-37A52D2D2911}" srcId="{FC31D0DF-40A2-4078-99B1-67B057DFC4FF}" destId="{BF14B15F-2B3D-40E1-846F-E7617E9F56F8}" srcOrd="0" destOrd="0" parTransId="{F95FD890-EBBC-4219-AB03-04F6EA134E88}" sibTransId="{CDAC82F6-02DC-4623-BC9F-1F1BC69E6706}"/>
    <dgm:cxn modelId="{EF7F44DC-BEA6-49B5-A835-E7BA1EE77B0E}" type="presOf" srcId="{3F5D30B8-9545-4970-9E54-E560CFD3949D}" destId="{E2ADECD4-7F8C-4A18-AD24-875FE991B592}" srcOrd="1" destOrd="0" presId="urn:microsoft.com/office/officeart/2005/8/layout/list1"/>
    <dgm:cxn modelId="{4B5BC640-45C0-4585-B9FB-E7939F266B24}" srcId="{36BFFACB-2AD4-4C76-9105-7C33CAD3CE4A}" destId="{2D09A253-7FD0-413D-BA39-9312221A8586}" srcOrd="0" destOrd="0" parTransId="{34C7339C-D3F9-41B8-9977-AF89090B4144}" sibTransId="{16B9727D-DB5F-4762-80FA-D8856AE7B949}"/>
    <dgm:cxn modelId="{72E9268D-0CF0-4590-8487-44C3DD385F61}" type="presOf" srcId="{D4520774-009C-4D8B-B3B6-9FD056D1C8F3}" destId="{B12A7425-01D8-480F-A709-6C93AC7664DF}" srcOrd="0" destOrd="0" presId="urn:microsoft.com/office/officeart/2005/8/layout/list1"/>
    <dgm:cxn modelId="{C2D45AD6-FB1E-436E-83BA-20ADC1E79542}" type="presParOf" srcId="{61C05A74-C463-4C6D-935B-3CC7AEDF4396}" destId="{B5DD1011-0BB0-46E1-9BE5-9BA463EA613F}" srcOrd="0" destOrd="0" presId="urn:microsoft.com/office/officeart/2005/8/layout/list1"/>
    <dgm:cxn modelId="{84619E3D-C58F-4D4C-B127-0662995F4DD5}" type="presParOf" srcId="{B5DD1011-0BB0-46E1-9BE5-9BA463EA613F}" destId="{4F4F6570-4768-43B8-A002-88D5973A9513}" srcOrd="0" destOrd="0" presId="urn:microsoft.com/office/officeart/2005/8/layout/list1"/>
    <dgm:cxn modelId="{D3F29FE9-9DAC-4F4E-A8C9-219464807B7A}" type="presParOf" srcId="{B5DD1011-0BB0-46E1-9BE5-9BA463EA613F}" destId="{DCFDA847-C9F2-48F6-A326-F60EC35E9569}" srcOrd="1" destOrd="0" presId="urn:microsoft.com/office/officeart/2005/8/layout/list1"/>
    <dgm:cxn modelId="{D38B669F-46D0-43A2-9F77-499A3A1ADE22}" type="presParOf" srcId="{61C05A74-C463-4C6D-935B-3CC7AEDF4396}" destId="{A9307288-71E8-449D-9EAA-C88ACB799C7E}" srcOrd="1" destOrd="0" presId="urn:microsoft.com/office/officeart/2005/8/layout/list1"/>
    <dgm:cxn modelId="{5E2A9E81-AB76-499C-A577-D983491DC2D0}" type="presParOf" srcId="{61C05A74-C463-4C6D-935B-3CC7AEDF4396}" destId="{A23663FB-7F7F-40F4-BE4F-85AB8181FDA7}" srcOrd="2" destOrd="0" presId="urn:microsoft.com/office/officeart/2005/8/layout/list1"/>
    <dgm:cxn modelId="{FB902224-037B-4777-A964-A163D1DA3083}" type="presParOf" srcId="{61C05A74-C463-4C6D-935B-3CC7AEDF4396}" destId="{5148CAD3-28AC-4A47-AA02-31BFD96837EF}" srcOrd="3" destOrd="0" presId="urn:microsoft.com/office/officeart/2005/8/layout/list1"/>
    <dgm:cxn modelId="{905B99FB-6B1D-4A4D-BA92-F78FA1AEBE1B}" type="presParOf" srcId="{61C05A74-C463-4C6D-935B-3CC7AEDF4396}" destId="{15E83C1B-11F9-4D3E-84F3-C2F5F050B769}" srcOrd="4" destOrd="0" presId="urn:microsoft.com/office/officeart/2005/8/layout/list1"/>
    <dgm:cxn modelId="{8B675E46-5476-4F42-A306-B141E2CEA3ED}" type="presParOf" srcId="{15E83C1B-11F9-4D3E-84F3-C2F5F050B769}" destId="{B5D9E3AB-11B9-4D79-A68A-201BC210480E}" srcOrd="0" destOrd="0" presId="urn:microsoft.com/office/officeart/2005/8/layout/list1"/>
    <dgm:cxn modelId="{A9DC0B2B-179D-49B6-9F8A-11698A6D95BA}" type="presParOf" srcId="{15E83C1B-11F9-4D3E-84F3-C2F5F050B769}" destId="{E2ADECD4-7F8C-4A18-AD24-875FE991B592}" srcOrd="1" destOrd="0" presId="urn:microsoft.com/office/officeart/2005/8/layout/list1"/>
    <dgm:cxn modelId="{BB49B344-A096-4A19-B173-67922F222611}" type="presParOf" srcId="{61C05A74-C463-4C6D-935B-3CC7AEDF4396}" destId="{DDA29C1E-6B66-48FD-9443-1BAFCEB97035}" srcOrd="5" destOrd="0" presId="urn:microsoft.com/office/officeart/2005/8/layout/list1"/>
    <dgm:cxn modelId="{F7964791-C144-4587-BE6E-6C16987F1E87}" type="presParOf" srcId="{61C05A74-C463-4C6D-935B-3CC7AEDF4396}" destId="{030A19AD-97D2-449A-B2FD-74AC4690897F}" srcOrd="6" destOrd="0" presId="urn:microsoft.com/office/officeart/2005/8/layout/list1"/>
    <dgm:cxn modelId="{A3AE0074-584C-4D11-8E74-91E04C36FA88}" type="presParOf" srcId="{61C05A74-C463-4C6D-935B-3CC7AEDF4396}" destId="{DEE35CB0-7900-4087-ACF4-0E4F7F5D556B}" srcOrd="7" destOrd="0" presId="urn:microsoft.com/office/officeart/2005/8/layout/list1"/>
    <dgm:cxn modelId="{7C20E7F9-90DE-41EE-BC7A-874E422D84B7}" type="presParOf" srcId="{61C05A74-C463-4C6D-935B-3CC7AEDF4396}" destId="{2ED77E4E-6623-493E-BD80-41098F18B846}" srcOrd="8" destOrd="0" presId="urn:microsoft.com/office/officeart/2005/8/layout/list1"/>
    <dgm:cxn modelId="{26A6B055-C06E-4F6D-B103-0C2F3B67A059}" type="presParOf" srcId="{2ED77E4E-6623-493E-BD80-41098F18B846}" destId="{6A25AD71-07A5-486A-B542-DD1C2ABB2B4A}" srcOrd="0" destOrd="0" presId="urn:microsoft.com/office/officeart/2005/8/layout/list1"/>
    <dgm:cxn modelId="{E7115F0E-1050-47C0-8DBA-5A247821A9A3}" type="presParOf" srcId="{2ED77E4E-6623-493E-BD80-41098F18B846}" destId="{4F459A18-CCD0-450D-BD18-B5F129CCDA11}" srcOrd="1" destOrd="0" presId="urn:microsoft.com/office/officeart/2005/8/layout/list1"/>
    <dgm:cxn modelId="{DBBE41C9-7EC3-4FBB-82CA-D74EE6A220AE}" type="presParOf" srcId="{61C05A74-C463-4C6D-935B-3CC7AEDF4396}" destId="{C648C6CC-2680-47BD-A104-4E1C15182CE6}" srcOrd="9" destOrd="0" presId="urn:microsoft.com/office/officeart/2005/8/layout/list1"/>
    <dgm:cxn modelId="{0CCCB010-0735-4DB0-9FDF-9BDE810DCF0D}" type="presParOf" srcId="{61C05A74-C463-4C6D-935B-3CC7AEDF4396}" destId="{FBEEA96B-4A30-4FAB-875C-9FB9AC716150}" srcOrd="10" destOrd="0" presId="urn:microsoft.com/office/officeart/2005/8/layout/list1"/>
    <dgm:cxn modelId="{A1BEBDDB-9776-41CC-B400-2D6E4696ED35}" type="presParOf" srcId="{61C05A74-C463-4C6D-935B-3CC7AEDF4396}" destId="{DB133F44-63C2-4E5D-B288-600E49E68DC1}" srcOrd="11" destOrd="0" presId="urn:microsoft.com/office/officeart/2005/8/layout/list1"/>
    <dgm:cxn modelId="{91F95574-AE7F-486E-8994-45552A81BA1D}" type="presParOf" srcId="{61C05A74-C463-4C6D-935B-3CC7AEDF4396}" destId="{B0A6C7EF-0879-4E21-8DC9-B68E98B2D453}" srcOrd="12" destOrd="0" presId="urn:microsoft.com/office/officeart/2005/8/layout/list1"/>
    <dgm:cxn modelId="{DF5D5FA2-C9BC-4593-95D4-037CC59A773C}" type="presParOf" srcId="{B0A6C7EF-0879-4E21-8DC9-B68E98B2D453}" destId="{B12A7425-01D8-480F-A709-6C93AC7664DF}" srcOrd="0" destOrd="0" presId="urn:microsoft.com/office/officeart/2005/8/layout/list1"/>
    <dgm:cxn modelId="{F447064E-9678-4DF7-B75A-5764C6B3BD96}" type="presParOf" srcId="{B0A6C7EF-0879-4E21-8DC9-B68E98B2D453}" destId="{30CCEDD0-FC9D-4675-A21C-FE690E9480CD}" srcOrd="1" destOrd="0" presId="urn:microsoft.com/office/officeart/2005/8/layout/list1"/>
    <dgm:cxn modelId="{675D4B96-1E95-49DA-8F18-9D1C53815BC0}" type="presParOf" srcId="{61C05A74-C463-4C6D-935B-3CC7AEDF4396}" destId="{7105FDCE-AA96-4E70-9D8C-784741C991AA}" srcOrd="13" destOrd="0" presId="urn:microsoft.com/office/officeart/2005/8/layout/list1"/>
    <dgm:cxn modelId="{011C4400-592A-4726-8F45-B003A57AA4D4}" type="presParOf" srcId="{61C05A74-C463-4C6D-935B-3CC7AEDF4396}" destId="{2886043F-99D5-4460-9420-913BAFFA07D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8F32044-71EF-48A7-AF1B-548AB476F4F0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5FF4690-39D2-4141-8F33-31D956B893F5}">
      <dgm:prSet/>
      <dgm:spPr/>
      <dgm:t>
        <a:bodyPr/>
        <a:lstStyle/>
        <a:p>
          <a:pPr rtl="0"/>
          <a:r>
            <a:rPr lang="ru-RU" b="1" smtClean="0"/>
            <a:t>Задачи: </a:t>
          </a:r>
          <a:endParaRPr lang="ru-RU"/>
        </a:p>
      </dgm:t>
    </dgm:pt>
    <dgm:pt modelId="{5FC4C085-1A35-4EC2-957D-4617967670D4}" type="parTrans" cxnId="{BD018210-7FEA-4E67-8F1B-01C403A4AD94}">
      <dgm:prSet/>
      <dgm:spPr/>
      <dgm:t>
        <a:bodyPr/>
        <a:lstStyle/>
        <a:p>
          <a:endParaRPr lang="ru-RU"/>
        </a:p>
      </dgm:t>
    </dgm:pt>
    <dgm:pt modelId="{82FFBFC2-DECA-470A-A0B6-D94FAE329E3B}" type="sibTrans" cxnId="{BD018210-7FEA-4E67-8F1B-01C403A4AD94}">
      <dgm:prSet/>
      <dgm:spPr/>
      <dgm:t>
        <a:bodyPr/>
        <a:lstStyle/>
        <a:p>
          <a:endParaRPr lang="ru-RU"/>
        </a:p>
      </dgm:t>
    </dgm:pt>
    <dgm:pt modelId="{97108962-FA34-465B-9D58-68416B20C306}">
      <dgm:prSet/>
      <dgm:spPr/>
      <dgm:t>
        <a:bodyPr/>
        <a:lstStyle/>
        <a:p>
          <a:pPr rtl="0"/>
          <a:r>
            <a:rPr lang="ru-RU" b="1" dirty="0" smtClean="0"/>
            <a:t>- изучить состояние развития инициативности детей старшего дошкольного возраста;</a:t>
          </a:r>
          <a:endParaRPr lang="ru-RU" dirty="0"/>
        </a:p>
      </dgm:t>
    </dgm:pt>
    <dgm:pt modelId="{413689EA-D5B1-4651-8888-CD67C3DD809A}" type="parTrans" cxnId="{DE30790A-AEFD-47F4-BCC9-521313F47C11}">
      <dgm:prSet/>
      <dgm:spPr/>
      <dgm:t>
        <a:bodyPr/>
        <a:lstStyle/>
        <a:p>
          <a:endParaRPr lang="ru-RU"/>
        </a:p>
      </dgm:t>
    </dgm:pt>
    <dgm:pt modelId="{6AB32AEE-EC8B-498E-8101-DB1C6F0EA145}" type="sibTrans" cxnId="{DE30790A-AEFD-47F4-BCC9-521313F47C11}">
      <dgm:prSet/>
      <dgm:spPr/>
      <dgm:t>
        <a:bodyPr/>
        <a:lstStyle/>
        <a:p>
          <a:endParaRPr lang="ru-RU"/>
        </a:p>
      </dgm:t>
    </dgm:pt>
    <dgm:pt modelId="{95EBBFFA-A183-4057-8C84-B1D77C37BB44}">
      <dgm:prSet/>
      <dgm:spPr/>
      <dgm:t>
        <a:bodyPr/>
        <a:lstStyle/>
        <a:p>
          <a:pPr rtl="0"/>
          <a:r>
            <a:rPr lang="ru-RU" dirty="0" smtClean="0"/>
            <a:t>- </a:t>
          </a:r>
          <a:r>
            <a:rPr lang="ru-RU" b="1" dirty="0" smtClean="0"/>
            <a:t>сформировать инициативную группу педагогов и родителей, участвующую в эко-добровольческой деятельности;</a:t>
          </a:r>
          <a:endParaRPr lang="ru-RU" dirty="0"/>
        </a:p>
      </dgm:t>
    </dgm:pt>
    <dgm:pt modelId="{7E68D736-03E6-48E6-AB51-4E5836A8910C}" type="parTrans" cxnId="{44E62B5A-0B78-46AF-A217-23F3AD9E2B88}">
      <dgm:prSet/>
      <dgm:spPr/>
      <dgm:t>
        <a:bodyPr/>
        <a:lstStyle/>
        <a:p>
          <a:endParaRPr lang="ru-RU"/>
        </a:p>
      </dgm:t>
    </dgm:pt>
    <dgm:pt modelId="{28BF729D-57BE-4662-B238-E20D37134E78}" type="sibTrans" cxnId="{44E62B5A-0B78-46AF-A217-23F3AD9E2B88}">
      <dgm:prSet/>
      <dgm:spPr/>
      <dgm:t>
        <a:bodyPr/>
        <a:lstStyle/>
        <a:p>
          <a:endParaRPr lang="ru-RU"/>
        </a:p>
      </dgm:t>
    </dgm:pt>
    <dgm:pt modelId="{C6F267B1-35DB-43AA-BE45-7D0FA6973744}">
      <dgm:prSet/>
      <dgm:spPr/>
      <dgm:t>
        <a:bodyPr/>
        <a:lstStyle/>
        <a:p>
          <a:pPr rtl="0"/>
          <a:r>
            <a:rPr lang="ru-RU" b="1" dirty="0" smtClean="0"/>
            <a:t>- организовать эко-добровольческое движения «Экологический патруль «Зленые ладошки»,</a:t>
          </a:r>
          <a:endParaRPr lang="ru-RU" dirty="0"/>
        </a:p>
      </dgm:t>
    </dgm:pt>
    <dgm:pt modelId="{AC50D1E4-B5CF-4EE4-94B9-56F2B9D2B22D}" type="parTrans" cxnId="{4E57716F-2B8E-4C7E-899D-A196CCA0CDF7}">
      <dgm:prSet/>
      <dgm:spPr/>
      <dgm:t>
        <a:bodyPr/>
        <a:lstStyle/>
        <a:p>
          <a:endParaRPr lang="ru-RU"/>
        </a:p>
      </dgm:t>
    </dgm:pt>
    <dgm:pt modelId="{6309EB7F-3F0B-4D49-91C5-24AAC84BBDBD}" type="sibTrans" cxnId="{4E57716F-2B8E-4C7E-899D-A196CCA0CDF7}">
      <dgm:prSet/>
      <dgm:spPr/>
      <dgm:t>
        <a:bodyPr/>
        <a:lstStyle/>
        <a:p>
          <a:endParaRPr lang="ru-RU"/>
        </a:p>
      </dgm:t>
    </dgm:pt>
    <dgm:pt modelId="{D46115DB-9808-4BC7-8949-A452BD1165E9}">
      <dgm:prSet/>
      <dgm:spPr/>
      <dgm:t>
        <a:bodyPr/>
        <a:lstStyle/>
        <a:p>
          <a:pPr rtl="0"/>
          <a:r>
            <a:rPr lang="ru-RU" b="1" dirty="0" smtClean="0"/>
            <a:t>- сформировать у детей знания и способы реализации собственных инициатив на основе эко-добровольческой деятельности</a:t>
          </a:r>
          <a:endParaRPr lang="ru-RU" dirty="0"/>
        </a:p>
      </dgm:t>
    </dgm:pt>
    <dgm:pt modelId="{8DCC5E1A-B1D5-4E2E-A3C4-6AD870037FA9}" type="parTrans" cxnId="{64F94F6B-10D9-40C3-B922-57B2DB0B0B41}">
      <dgm:prSet/>
      <dgm:spPr/>
      <dgm:t>
        <a:bodyPr/>
        <a:lstStyle/>
        <a:p>
          <a:endParaRPr lang="ru-RU"/>
        </a:p>
      </dgm:t>
    </dgm:pt>
    <dgm:pt modelId="{8DB4E50B-B106-4582-9C16-E4109A6953EA}" type="sibTrans" cxnId="{64F94F6B-10D9-40C3-B922-57B2DB0B0B41}">
      <dgm:prSet/>
      <dgm:spPr/>
      <dgm:t>
        <a:bodyPr/>
        <a:lstStyle/>
        <a:p>
          <a:endParaRPr lang="ru-RU"/>
        </a:p>
      </dgm:t>
    </dgm:pt>
    <dgm:pt modelId="{454EB921-23FA-4796-A006-9F67D8C14E44}" type="pres">
      <dgm:prSet presAssocID="{C8F32044-71EF-48A7-AF1B-548AB476F4F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E325AE-A04D-4ADD-9FD8-A9C462DA877B}" type="pres">
      <dgm:prSet presAssocID="{B5FF4690-39D2-4141-8F33-31D956B893F5}" presName="parentLin" presStyleCnt="0"/>
      <dgm:spPr/>
    </dgm:pt>
    <dgm:pt modelId="{A50A7CD6-AD1D-4B84-B876-BED701A56D25}" type="pres">
      <dgm:prSet presAssocID="{B5FF4690-39D2-4141-8F33-31D956B893F5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70429F27-2F32-4419-97AF-248B93DDF20C}" type="pres">
      <dgm:prSet presAssocID="{B5FF4690-39D2-4141-8F33-31D956B893F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48B24A-1003-4662-9022-F7EA9EAFCB31}" type="pres">
      <dgm:prSet presAssocID="{B5FF4690-39D2-4141-8F33-31D956B893F5}" presName="negativeSpace" presStyleCnt="0"/>
      <dgm:spPr/>
    </dgm:pt>
    <dgm:pt modelId="{F1D1B0DE-B0AA-48F0-BF3B-692973DAC2F3}" type="pres">
      <dgm:prSet presAssocID="{B5FF4690-39D2-4141-8F33-31D956B893F5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E06272-0F82-4A6D-853C-40B6B13262F7}" type="presOf" srcId="{C8F32044-71EF-48A7-AF1B-548AB476F4F0}" destId="{454EB921-23FA-4796-A006-9F67D8C14E44}" srcOrd="0" destOrd="0" presId="urn:microsoft.com/office/officeart/2005/8/layout/list1"/>
    <dgm:cxn modelId="{8B3BB172-E863-4364-A480-B97D5082AE26}" type="presOf" srcId="{B5FF4690-39D2-4141-8F33-31D956B893F5}" destId="{A50A7CD6-AD1D-4B84-B876-BED701A56D25}" srcOrd="0" destOrd="0" presId="urn:microsoft.com/office/officeart/2005/8/layout/list1"/>
    <dgm:cxn modelId="{4E57716F-2B8E-4C7E-899D-A196CCA0CDF7}" srcId="{B5FF4690-39D2-4141-8F33-31D956B893F5}" destId="{C6F267B1-35DB-43AA-BE45-7D0FA6973744}" srcOrd="2" destOrd="0" parTransId="{AC50D1E4-B5CF-4EE4-94B9-56F2B9D2B22D}" sibTransId="{6309EB7F-3F0B-4D49-91C5-24AAC84BBDBD}"/>
    <dgm:cxn modelId="{CE54F780-A68B-4FB5-B1B8-E384E9810908}" type="presOf" srcId="{97108962-FA34-465B-9D58-68416B20C306}" destId="{F1D1B0DE-B0AA-48F0-BF3B-692973DAC2F3}" srcOrd="0" destOrd="0" presId="urn:microsoft.com/office/officeart/2005/8/layout/list1"/>
    <dgm:cxn modelId="{BD018210-7FEA-4E67-8F1B-01C403A4AD94}" srcId="{C8F32044-71EF-48A7-AF1B-548AB476F4F0}" destId="{B5FF4690-39D2-4141-8F33-31D956B893F5}" srcOrd="0" destOrd="0" parTransId="{5FC4C085-1A35-4EC2-957D-4617967670D4}" sibTransId="{82FFBFC2-DECA-470A-A0B6-D94FAE329E3B}"/>
    <dgm:cxn modelId="{ABE0FCE4-CEE4-46F0-ADF5-24A0ADEF6A80}" type="presOf" srcId="{C6F267B1-35DB-43AA-BE45-7D0FA6973744}" destId="{F1D1B0DE-B0AA-48F0-BF3B-692973DAC2F3}" srcOrd="0" destOrd="2" presId="urn:microsoft.com/office/officeart/2005/8/layout/list1"/>
    <dgm:cxn modelId="{BF57E684-4CD2-44DC-9DE5-91DD77EA1FC6}" type="presOf" srcId="{D46115DB-9808-4BC7-8949-A452BD1165E9}" destId="{F1D1B0DE-B0AA-48F0-BF3B-692973DAC2F3}" srcOrd="0" destOrd="3" presId="urn:microsoft.com/office/officeart/2005/8/layout/list1"/>
    <dgm:cxn modelId="{64F94F6B-10D9-40C3-B922-57B2DB0B0B41}" srcId="{B5FF4690-39D2-4141-8F33-31D956B893F5}" destId="{D46115DB-9808-4BC7-8949-A452BD1165E9}" srcOrd="3" destOrd="0" parTransId="{8DCC5E1A-B1D5-4E2E-A3C4-6AD870037FA9}" sibTransId="{8DB4E50B-B106-4582-9C16-E4109A6953EA}"/>
    <dgm:cxn modelId="{E1ADC7C4-9174-407B-87DF-5B5D398CA1F8}" type="presOf" srcId="{B5FF4690-39D2-4141-8F33-31D956B893F5}" destId="{70429F27-2F32-4419-97AF-248B93DDF20C}" srcOrd="1" destOrd="0" presId="urn:microsoft.com/office/officeart/2005/8/layout/list1"/>
    <dgm:cxn modelId="{6DC49A06-4295-45C8-AF19-192CA0A0309B}" type="presOf" srcId="{95EBBFFA-A183-4057-8C84-B1D77C37BB44}" destId="{F1D1B0DE-B0AA-48F0-BF3B-692973DAC2F3}" srcOrd="0" destOrd="1" presId="urn:microsoft.com/office/officeart/2005/8/layout/list1"/>
    <dgm:cxn modelId="{44E62B5A-0B78-46AF-A217-23F3AD9E2B88}" srcId="{B5FF4690-39D2-4141-8F33-31D956B893F5}" destId="{95EBBFFA-A183-4057-8C84-B1D77C37BB44}" srcOrd="1" destOrd="0" parTransId="{7E68D736-03E6-48E6-AB51-4E5836A8910C}" sibTransId="{28BF729D-57BE-4662-B238-E20D37134E78}"/>
    <dgm:cxn modelId="{DE30790A-AEFD-47F4-BCC9-521313F47C11}" srcId="{B5FF4690-39D2-4141-8F33-31D956B893F5}" destId="{97108962-FA34-465B-9D58-68416B20C306}" srcOrd="0" destOrd="0" parTransId="{413689EA-D5B1-4651-8888-CD67C3DD809A}" sibTransId="{6AB32AEE-EC8B-498E-8101-DB1C6F0EA145}"/>
    <dgm:cxn modelId="{0C7F82E4-6056-4A7A-A74A-8E7A0FC6E6C6}" type="presParOf" srcId="{454EB921-23FA-4796-A006-9F67D8C14E44}" destId="{ECE325AE-A04D-4ADD-9FD8-A9C462DA877B}" srcOrd="0" destOrd="0" presId="urn:microsoft.com/office/officeart/2005/8/layout/list1"/>
    <dgm:cxn modelId="{20A54F32-1F7E-4B72-85C4-2C8699BBE3D0}" type="presParOf" srcId="{ECE325AE-A04D-4ADD-9FD8-A9C462DA877B}" destId="{A50A7CD6-AD1D-4B84-B876-BED701A56D25}" srcOrd="0" destOrd="0" presId="urn:microsoft.com/office/officeart/2005/8/layout/list1"/>
    <dgm:cxn modelId="{50388E6E-600C-417D-98AC-3D5AEF0DE90E}" type="presParOf" srcId="{ECE325AE-A04D-4ADD-9FD8-A9C462DA877B}" destId="{70429F27-2F32-4419-97AF-248B93DDF20C}" srcOrd="1" destOrd="0" presId="urn:microsoft.com/office/officeart/2005/8/layout/list1"/>
    <dgm:cxn modelId="{78857990-7DCD-4D48-8083-A772CD1E0284}" type="presParOf" srcId="{454EB921-23FA-4796-A006-9F67D8C14E44}" destId="{9C48B24A-1003-4662-9022-F7EA9EAFCB31}" srcOrd="1" destOrd="0" presId="urn:microsoft.com/office/officeart/2005/8/layout/list1"/>
    <dgm:cxn modelId="{4F09C121-C183-4938-8D6A-AEA3C6EFB2ED}" type="presParOf" srcId="{454EB921-23FA-4796-A006-9F67D8C14E44}" destId="{F1D1B0DE-B0AA-48F0-BF3B-692973DAC2F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5DDBB38-DB28-4162-856C-6EFA8E81E50D}" type="doc">
      <dgm:prSet loTypeId="urn:microsoft.com/office/officeart/2005/8/layout/process4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527194E5-BB3C-4F32-A441-2EF17C49C8AE}">
      <dgm:prSet custT="1"/>
      <dgm:spPr/>
      <dgm:t>
        <a:bodyPr/>
        <a:lstStyle/>
        <a:p>
          <a:pPr rtl="0"/>
          <a:r>
            <a:rPr lang="ru-RU" sz="1800" b="1" dirty="0" smtClean="0"/>
            <a:t>Этапы реализации проекта: </a:t>
          </a:r>
          <a:endParaRPr lang="ru-RU" sz="1800" b="1" dirty="0"/>
        </a:p>
      </dgm:t>
    </dgm:pt>
    <dgm:pt modelId="{57A94EFC-CF0D-4DCD-8137-97DDFED96814}" type="parTrans" cxnId="{2C6AAD50-909F-4B33-9D39-2D519310EF12}">
      <dgm:prSet/>
      <dgm:spPr/>
      <dgm:t>
        <a:bodyPr/>
        <a:lstStyle/>
        <a:p>
          <a:endParaRPr lang="ru-RU"/>
        </a:p>
      </dgm:t>
    </dgm:pt>
    <dgm:pt modelId="{E9195B03-3027-49AF-8CC9-BF76B08303F2}" type="sibTrans" cxnId="{2C6AAD50-909F-4B33-9D39-2D519310EF12}">
      <dgm:prSet/>
      <dgm:spPr/>
      <dgm:t>
        <a:bodyPr/>
        <a:lstStyle/>
        <a:p>
          <a:endParaRPr lang="ru-RU"/>
        </a:p>
      </dgm:t>
    </dgm:pt>
    <dgm:pt modelId="{230208F0-DFB1-447A-A131-B3629C6AEA5F}">
      <dgm:prSet custT="1"/>
      <dgm:spPr/>
      <dgm:t>
        <a:bodyPr/>
        <a:lstStyle/>
        <a:p>
          <a:pPr rtl="0"/>
          <a:r>
            <a:rPr lang="en-US" sz="1800" b="1" dirty="0" smtClean="0"/>
            <a:t>I</a:t>
          </a:r>
          <a:r>
            <a:rPr lang="ru-RU" sz="1800" b="1" dirty="0" smtClean="0"/>
            <a:t> этап. Подготовительный: постановка цели и задач, определение направлений, объектов и методов исследования, плана мероприятий, предварительная работа с педагогами, детьми и их родителями, выбор оборудования и материалов (1 неделя).</a:t>
          </a:r>
          <a:endParaRPr lang="ru-RU" sz="1800" b="1" dirty="0"/>
        </a:p>
      </dgm:t>
    </dgm:pt>
    <dgm:pt modelId="{2F4441CD-993C-4693-8150-073ED43CB933}" type="parTrans" cxnId="{AAC18421-1CC0-4716-B9CD-7EE7C5B7DD16}">
      <dgm:prSet/>
      <dgm:spPr/>
      <dgm:t>
        <a:bodyPr/>
        <a:lstStyle/>
        <a:p>
          <a:endParaRPr lang="ru-RU"/>
        </a:p>
      </dgm:t>
    </dgm:pt>
    <dgm:pt modelId="{0F91E1CB-615D-4ABA-A142-C838D165EC62}" type="sibTrans" cxnId="{AAC18421-1CC0-4716-B9CD-7EE7C5B7DD16}">
      <dgm:prSet/>
      <dgm:spPr/>
      <dgm:t>
        <a:bodyPr/>
        <a:lstStyle/>
        <a:p>
          <a:endParaRPr lang="ru-RU"/>
        </a:p>
      </dgm:t>
    </dgm:pt>
    <dgm:pt modelId="{1C33DE29-86AD-47A4-A1CC-A537B91C20D8}">
      <dgm:prSet custT="1"/>
      <dgm:spPr/>
      <dgm:t>
        <a:bodyPr/>
        <a:lstStyle/>
        <a:p>
          <a:pPr rtl="0"/>
          <a:r>
            <a:rPr lang="en-US" sz="1800" b="1" dirty="0" smtClean="0"/>
            <a:t>II</a:t>
          </a:r>
          <a:r>
            <a:rPr lang="ru-RU" sz="1800" b="1" dirty="0" smtClean="0"/>
            <a:t> этап. Организационный – способы реализации проекта. Поиск ответов на поставленные вопросы разными способами (2 недели).</a:t>
          </a:r>
          <a:endParaRPr lang="ru-RU" sz="1800" b="1" dirty="0"/>
        </a:p>
      </dgm:t>
    </dgm:pt>
    <dgm:pt modelId="{04E01242-67BF-494E-B83E-16D3C2E2955E}" type="parTrans" cxnId="{ACB1F55E-09B5-46F6-AD1B-781A74A264AF}">
      <dgm:prSet/>
      <dgm:spPr/>
      <dgm:t>
        <a:bodyPr/>
        <a:lstStyle/>
        <a:p>
          <a:endParaRPr lang="ru-RU"/>
        </a:p>
      </dgm:t>
    </dgm:pt>
    <dgm:pt modelId="{916CFC27-20EF-422A-B475-9ADEB350D92C}" type="sibTrans" cxnId="{ACB1F55E-09B5-46F6-AD1B-781A74A264AF}">
      <dgm:prSet/>
      <dgm:spPr/>
      <dgm:t>
        <a:bodyPr/>
        <a:lstStyle/>
        <a:p>
          <a:endParaRPr lang="ru-RU"/>
        </a:p>
      </dgm:t>
    </dgm:pt>
    <dgm:pt modelId="{C6157DF3-3990-4B01-AD15-0220197AB10B}">
      <dgm:prSet custT="1"/>
      <dgm:spPr/>
      <dgm:t>
        <a:bodyPr/>
        <a:lstStyle/>
        <a:p>
          <a:pPr rtl="0"/>
          <a:r>
            <a:rPr lang="en-US" sz="1800" b="1" dirty="0" smtClean="0"/>
            <a:t>III</a:t>
          </a:r>
          <a:r>
            <a:rPr lang="ru-RU" sz="1800" b="1" dirty="0" smtClean="0"/>
            <a:t> этап. Заключительный: обобщение результатов работы в самой различной форме, их анализ, закрепление полученных знаний, формулировка выводов  (1 неделя). </a:t>
          </a:r>
          <a:endParaRPr lang="ru-RU" sz="1800" b="1" dirty="0"/>
        </a:p>
      </dgm:t>
    </dgm:pt>
    <dgm:pt modelId="{FCAEA11E-65C5-4465-BE3C-82230E8D10E1}" type="parTrans" cxnId="{0772DA79-2B58-44F2-81E5-0BB88B5FA714}">
      <dgm:prSet/>
      <dgm:spPr/>
      <dgm:t>
        <a:bodyPr/>
        <a:lstStyle/>
        <a:p>
          <a:endParaRPr lang="ru-RU"/>
        </a:p>
      </dgm:t>
    </dgm:pt>
    <dgm:pt modelId="{E30023FB-58AF-4D04-A452-05F9C5F7721D}" type="sibTrans" cxnId="{0772DA79-2B58-44F2-81E5-0BB88B5FA714}">
      <dgm:prSet/>
      <dgm:spPr/>
      <dgm:t>
        <a:bodyPr/>
        <a:lstStyle/>
        <a:p>
          <a:endParaRPr lang="ru-RU"/>
        </a:p>
      </dgm:t>
    </dgm:pt>
    <dgm:pt modelId="{45F89BFE-D6EB-4B6F-9292-3B57CC7C1CBC}" type="pres">
      <dgm:prSet presAssocID="{D5DDBB38-DB28-4162-856C-6EFA8E81E5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1A5434-9760-4233-8845-3FF72A133701}" type="pres">
      <dgm:prSet presAssocID="{C6157DF3-3990-4B01-AD15-0220197AB10B}" presName="boxAndChildren" presStyleCnt="0"/>
      <dgm:spPr/>
    </dgm:pt>
    <dgm:pt modelId="{0339A0F2-9F1A-4BD8-9C9E-CEE639830292}" type="pres">
      <dgm:prSet presAssocID="{C6157DF3-3990-4B01-AD15-0220197AB10B}" presName="parentTextBox" presStyleLbl="node1" presStyleIdx="0" presStyleCnt="4"/>
      <dgm:spPr/>
      <dgm:t>
        <a:bodyPr/>
        <a:lstStyle/>
        <a:p>
          <a:endParaRPr lang="ru-RU"/>
        </a:p>
      </dgm:t>
    </dgm:pt>
    <dgm:pt modelId="{3167408A-A422-4414-9717-936549FA71BA}" type="pres">
      <dgm:prSet presAssocID="{916CFC27-20EF-422A-B475-9ADEB350D92C}" presName="sp" presStyleCnt="0"/>
      <dgm:spPr/>
    </dgm:pt>
    <dgm:pt modelId="{E0ECD2F1-0219-4F00-97A8-8452CA830A5E}" type="pres">
      <dgm:prSet presAssocID="{1C33DE29-86AD-47A4-A1CC-A537B91C20D8}" presName="arrowAndChildren" presStyleCnt="0"/>
      <dgm:spPr/>
    </dgm:pt>
    <dgm:pt modelId="{C9C58B3C-8AC3-41AD-A58E-BDE351AC7F3B}" type="pres">
      <dgm:prSet presAssocID="{1C33DE29-86AD-47A4-A1CC-A537B91C20D8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3624EE6F-4B2E-470A-B594-D06CA40FAB45}" type="pres">
      <dgm:prSet presAssocID="{0F91E1CB-615D-4ABA-A142-C838D165EC62}" presName="sp" presStyleCnt="0"/>
      <dgm:spPr/>
    </dgm:pt>
    <dgm:pt modelId="{25AB1334-AE02-48BA-BAD1-8AE361FDA39D}" type="pres">
      <dgm:prSet presAssocID="{230208F0-DFB1-447A-A131-B3629C6AEA5F}" presName="arrowAndChildren" presStyleCnt="0"/>
      <dgm:spPr/>
    </dgm:pt>
    <dgm:pt modelId="{0E1B0328-CBEC-4CCB-9A06-915159BAA9FA}" type="pres">
      <dgm:prSet presAssocID="{230208F0-DFB1-447A-A131-B3629C6AEA5F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6E4117F6-76A8-4AA9-A4BF-5DC76509D615}" type="pres">
      <dgm:prSet presAssocID="{E9195B03-3027-49AF-8CC9-BF76B08303F2}" presName="sp" presStyleCnt="0"/>
      <dgm:spPr/>
    </dgm:pt>
    <dgm:pt modelId="{0F079BB0-6F02-4991-BA55-FDEECAF6EAAB}" type="pres">
      <dgm:prSet presAssocID="{527194E5-BB3C-4F32-A441-2EF17C49C8AE}" presName="arrowAndChildren" presStyleCnt="0"/>
      <dgm:spPr/>
    </dgm:pt>
    <dgm:pt modelId="{EFF4923C-53CA-4D08-811A-CCA795C3A7D6}" type="pres">
      <dgm:prSet presAssocID="{527194E5-BB3C-4F32-A441-2EF17C49C8AE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AAC18421-1CC0-4716-B9CD-7EE7C5B7DD16}" srcId="{D5DDBB38-DB28-4162-856C-6EFA8E81E50D}" destId="{230208F0-DFB1-447A-A131-B3629C6AEA5F}" srcOrd="1" destOrd="0" parTransId="{2F4441CD-993C-4693-8150-073ED43CB933}" sibTransId="{0F91E1CB-615D-4ABA-A142-C838D165EC62}"/>
    <dgm:cxn modelId="{A6234185-C5FD-43F5-B9C1-77D3C263B144}" type="presOf" srcId="{1C33DE29-86AD-47A4-A1CC-A537B91C20D8}" destId="{C9C58B3C-8AC3-41AD-A58E-BDE351AC7F3B}" srcOrd="0" destOrd="0" presId="urn:microsoft.com/office/officeart/2005/8/layout/process4"/>
    <dgm:cxn modelId="{BC13E875-9047-4410-91BE-EBBE9100D164}" type="presOf" srcId="{C6157DF3-3990-4B01-AD15-0220197AB10B}" destId="{0339A0F2-9F1A-4BD8-9C9E-CEE639830292}" srcOrd="0" destOrd="0" presId="urn:microsoft.com/office/officeart/2005/8/layout/process4"/>
    <dgm:cxn modelId="{ACB1F55E-09B5-46F6-AD1B-781A74A264AF}" srcId="{D5DDBB38-DB28-4162-856C-6EFA8E81E50D}" destId="{1C33DE29-86AD-47A4-A1CC-A537B91C20D8}" srcOrd="2" destOrd="0" parTransId="{04E01242-67BF-494E-B83E-16D3C2E2955E}" sibTransId="{916CFC27-20EF-422A-B475-9ADEB350D92C}"/>
    <dgm:cxn modelId="{6CCEE54E-794F-4576-97EB-471A7056BFA7}" type="presOf" srcId="{230208F0-DFB1-447A-A131-B3629C6AEA5F}" destId="{0E1B0328-CBEC-4CCB-9A06-915159BAA9FA}" srcOrd="0" destOrd="0" presId="urn:microsoft.com/office/officeart/2005/8/layout/process4"/>
    <dgm:cxn modelId="{48ADEACA-76CF-49CE-8AF9-989F55FAB626}" type="presOf" srcId="{527194E5-BB3C-4F32-A441-2EF17C49C8AE}" destId="{EFF4923C-53CA-4D08-811A-CCA795C3A7D6}" srcOrd="0" destOrd="0" presId="urn:microsoft.com/office/officeart/2005/8/layout/process4"/>
    <dgm:cxn modelId="{340E42AC-ACAA-4EB4-9C68-4D4C1800C747}" type="presOf" srcId="{D5DDBB38-DB28-4162-856C-6EFA8E81E50D}" destId="{45F89BFE-D6EB-4B6F-9292-3B57CC7C1CBC}" srcOrd="0" destOrd="0" presId="urn:microsoft.com/office/officeart/2005/8/layout/process4"/>
    <dgm:cxn modelId="{2C6AAD50-909F-4B33-9D39-2D519310EF12}" srcId="{D5DDBB38-DB28-4162-856C-6EFA8E81E50D}" destId="{527194E5-BB3C-4F32-A441-2EF17C49C8AE}" srcOrd="0" destOrd="0" parTransId="{57A94EFC-CF0D-4DCD-8137-97DDFED96814}" sibTransId="{E9195B03-3027-49AF-8CC9-BF76B08303F2}"/>
    <dgm:cxn modelId="{0772DA79-2B58-44F2-81E5-0BB88B5FA714}" srcId="{D5DDBB38-DB28-4162-856C-6EFA8E81E50D}" destId="{C6157DF3-3990-4B01-AD15-0220197AB10B}" srcOrd="3" destOrd="0" parTransId="{FCAEA11E-65C5-4465-BE3C-82230E8D10E1}" sibTransId="{E30023FB-58AF-4D04-A452-05F9C5F7721D}"/>
    <dgm:cxn modelId="{B97481B9-16A6-47FF-BD2B-FD6A4F3F69CE}" type="presParOf" srcId="{45F89BFE-D6EB-4B6F-9292-3B57CC7C1CBC}" destId="{921A5434-9760-4233-8845-3FF72A133701}" srcOrd="0" destOrd="0" presId="urn:microsoft.com/office/officeart/2005/8/layout/process4"/>
    <dgm:cxn modelId="{7C1358ED-9392-4425-9F1F-B0C0F9BE4CEB}" type="presParOf" srcId="{921A5434-9760-4233-8845-3FF72A133701}" destId="{0339A0F2-9F1A-4BD8-9C9E-CEE639830292}" srcOrd="0" destOrd="0" presId="urn:microsoft.com/office/officeart/2005/8/layout/process4"/>
    <dgm:cxn modelId="{10A75811-6029-463E-A522-B36B6CA8F9C2}" type="presParOf" srcId="{45F89BFE-D6EB-4B6F-9292-3B57CC7C1CBC}" destId="{3167408A-A422-4414-9717-936549FA71BA}" srcOrd="1" destOrd="0" presId="urn:microsoft.com/office/officeart/2005/8/layout/process4"/>
    <dgm:cxn modelId="{0C275366-57E7-4545-970F-B5B8DEBDE240}" type="presParOf" srcId="{45F89BFE-D6EB-4B6F-9292-3B57CC7C1CBC}" destId="{E0ECD2F1-0219-4F00-97A8-8452CA830A5E}" srcOrd="2" destOrd="0" presId="urn:microsoft.com/office/officeart/2005/8/layout/process4"/>
    <dgm:cxn modelId="{22D4BA21-FDEA-431E-8874-9C6A0B696F59}" type="presParOf" srcId="{E0ECD2F1-0219-4F00-97A8-8452CA830A5E}" destId="{C9C58B3C-8AC3-41AD-A58E-BDE351AC7F3B}" srcOrd="0" destOrd="0" presId="urn:microsoft.com/office/officeart/2005/8/layout/process4"/>
    <dgm:cxn modelId="{75B33041-AFB5-4BFE-AC7F-A041AD1F0979}" type="presParOf" srcId="{45F89BFE-D6EB-4B6F-9292-3B57CC7C1CBC}" destId="{3624EE6F-4B2E-470A-B594-D06CA40FAB45}" srcOrd="3" destOrd="0" presId="urn:microsoft.com/office/officeart/2005/8/layout/process4"/>
    <dgm:cxn modelId="{D81093B8-C378-4849-8209-3A19D10E2373}" type="presParOf" srcId="{45F89BFE-D6EB-4B6F-9292-3B57CC7C1CBC}" destId="{25AB1334-AE02-48BA-BAD1-8AE361FDA39D}" srcOrd="4" destOrd="0" presId="urn:microsoft.com/office/officeart/2005/8/layout/process4"/>
    <dgm:cxn modelId="{ACD79BAB-84C8-4D93-AEFA-F8125CC7E793}" type="presParOf" srcId="{25AB1334-AE02-48BA-BAD1-8AE361FDA39D}" destId="{0E1B0328-CBEC-4CCB-9A06-915159BAA9FA}" srcOrd="0" destOrd="0" presId="urn:microsoft.com/office/officeart/2005/8/layout/process4"/>
    <dgm:cxn modelId="{7147F5D1-4F80-49FC-B557-AFC2527D4C77}" type="presParOf" srcId="{45F89BFE-D6EB-4B6F-9292-3B57CC7C1CBC}" destId="{6E4117F6-76A8-4AA9-A4BF-5DC76509D615}" srcOrd="5" destOrd="0" presId="urn:microsoft.com/office/officeart/2005/8/layout/process4"/>
    <dgm:cxn modelId="{13E95DC8-8C41-4103-A6BA-672295BE6FDE}" type="presParOf" srcId="{45F89BFE-D6EB-4B6F-9292-3B57CC7C1CBC}" destId="{0F079BB0-6F02-4991-BA55-FDEECAF6EAAB}" srcOrd="6" destOrd="0" presId="urn:microsoft.com/office/officeart/2005/8/layout/process4"/>
    <dgm:cxn modelId="{B6D185C7-D13B-40B8-A4CC-99DF0D658DDD}" type="presParOf" srcId="{0F079BB0-6F02-4991-BA55-FDEECAF6EAAB}" destId="{EFF4923C-53CA-4D08-811A-CCA795C3A7D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234BB79-87D6-4ED4-BE6A-89794ED0B711}" type="doc">
      <dgm:prSet loTypeId="urn:microsoft.com/office/officeart/2008/layout/LinedList" loCatId="list" qsTypeId="urn:microsoft.com/office/officeart/2005/8/quickstyle/simple1#19" qsCatId="simple" csTypeId="urn:microsoft.com/office/officeart/2005/8/colors/accent1_2#20" csCatId="accent1"/>
      <dgm:spPr/>
      <dgm:t>
        <a:bodyPr/>
        <a:lstStyle/>
        <a:p>
          <a:endParaRPr lang="ru-RU"/>
        </a:p>
      </dgm:t>
    </dgm:pt>
    <dgm:pt modelId="{17659A38-167F-4773-BF59-703176323BF0}">
      <dgm:prSet custT="1"/>
      <dgm:spPr/>
      <dgm:t>
        <a:bodyPr/>
        <a:lstStyle/>
        <a:p>
          <a:pPr rtl="0"/>
          <a:r>
            <a:rPr lang="ru-RU" sz="1800" dirty="0" smtClean="0"/>
            <a:t>В процессе работы были подобраны диагностики по выявлению инициативности в игре у детей старшего дошкольного возраста, которые включали в себя:</a:t>
          </a:r>
          <a:endParaRPr lang="ru-RU" sz="1800" dirty="0"/>
        </a:p>
      </dgm:t>
    </dgm:pt>
    <dgm:pt modelId="{7A95B080-BA5F-487E-89CD-75A10EF540F5}" type="parTrans" cxnId="{B1F04B44-6C78-45A6-A07D-D42AC3270085}">
      <dgm:prSet/>
      <dgm:spPr/>
      <dgm:t>
        <a:bodyPr/>
        <a:lstStyle/>
        <a:p>
          <a:endParaRPr lang="ru-RU"/>
        </a:p>
      </dgm:t>
    </dgm:pt>
    <dgm:pt modelId="{93F74DDA-10A9-401F-9249-0EBE400C9EB3}" type="sibTrans" cxnId="{B1F04B44-6C78-45A6-A07D-D42AC3270085}">
      <dgm:prSet/>
      <dgm:spPr/>
      <dgm:t>
        <a:bodyPr/>
        <a:lstStyle/>
        <a:p>
          <a:endParaRPr lang="ru-RU"/>
        </a:p>
      </dgm:t>
    </dgm:pt>
    <dgm:pt modelId="{9E0DA97B-8725-4563-B892-3536559DC197}">
      <dgm:prSet custT="1"/>
      <dgm:spPr/>
      <dgm:t>
        <a:bodyPr/>
        <a:lstStyle/>
        <a:p>
          <a:pPr rtl="0"/>
          <a:r>
            <a:rPr lang="ru-RU" sz="1800" dirty="0" smtClean="0"/>
            <a:t>1.Наблюдение за проявлением инициативности в процессе сюжетно-ролевой игры (Д.Б. </a:t>
          </a:r>
          <a:r>
            <a:rPr lang="ru-RU" sz="1800" dirty="0" err="1" smtClean="0"/>
            <a:t>Эльконин</a:t>
          </a:r>
          <a:r>
            <a:rPr lang="ru-RU" sz="1800" dirty="0" smtClean="0"/>
            <a:t>);</a:t>
          </a:r>
          <a:endParaRPr lang="ru-RU" sz="1800" dirty="0"/>
        </a:p>
      </dgm:t>
    </dgm:pt>
    <dgm:pt modelId="{741B8861-A044-4A60-B5AA-81FE3D095324}" type="parTrans" cxnId="{7D9EDC0D-B0D1-4A95-994C-6FE0834488E2}">
      <dgm:prSet/>
      <dgm:spPr/>
      <dgm:t>
        <a:bodyPr/>
        <a:lstStyle/>
        <a:p>
          <a:endParaRPr lang="ru-RU"/>
        </a:p>
      </dgm:t>
    </dgm:pt>
    <dgm:pt modelId="{9A935E02-F47B-410C-A7A5-D745BAD759FB}" type="sibTrans" cxnId="{7D9EDC0D-B0D1-4A95-994C-6FE0834488E2}">
      <dgm:prSet/>
      <dgm:spPr/>
      <dgm:t>
        <a:bodyPr/>
        <a:lstStyle/>
        <a:p>
          <a:endParaRPr lang="ru-RU"/>
        </a:p>
      </dgm:t>
    </dgm:pt>
    <dgm:pt modelId="{4E6C3D3C-0D14-4552-8F17-EC4BDD84E372}">
      <dgm:prSet custT="1"/>
      <dgm:spPr/>
      <dgm:t>
        <a:bodyPr/>
        <a:lstStyle/>
        <a:p>
          <a:pPr rtl="0"/>
          <a:r>
            <a:rPr lang="ru-RU" sz="1800" dirty="0" smtClean="0"/>
            <a:t>2.Наблюдение за проявлением инициативности в процессе самостоятельных игр (Н.А. Короткова, П.Г. </a:t>
          </a:r>
          <a:r>
            <a:rPr lang="ru-RU" sz="1800" dirty="0" err="1" smtClean="0"/>
            <a:t>Нежнов</a:t>
          </a:r>
          <a:r>
            <a:rPr lang="ru-RU" sz="1800" dirty="0" smtClean="0"/>
            <a:t>);</a:t>
          </a:r>
          <a:endParaRPr lang="ru-RU" sz="1800" dirty="0"/>
        </a:p>
      </dgm:t>
    </dgm:pt>
    <dgm:pt modelId="{F68A5B2A-BED2-4AD4-8192-C36E43EE5D50}" type="parTrans" cxnId="{DE49FE01-8AB2-4EF9-8EED-AA05628C57C3}">
      <dgm:prSet/>
      <dgm:spPr/>
      <dgm:t>
        <a:bodyPr/>
        <a:lstStyle/>
        <a:p>
          <a:endParaRPr lang="ru-RU"/>
        </a:p>
      </dgm:t>
    </dgm:pt>
    <dgm:pt modelId="{A32F2406-AAE7-4E3B-BAC6-A2A374E8EF8C}" type="sibTrans" cxnId="{DE49FE01-8AB2-4EF9-8EED-AA05628C57C3}">
      <dgm:prSet/>
      <dgm:spPr/>
      <dgm:t>
        <a:bodyPr/>
        <a:lstStyle/>
        <a:p>
          <a:endParaRPr lang="ru-RU"/>
        </a:p>
      </dgm:t>
    </dgm:pt>
    <dgm:pt modelId="{5F446C46-AD1D-4BC4-93B9-CAAB1D2E7C42}">
      <dgm:prSet custT="1"/>
      <dgm:spPr/>
      <dgm:t>
        <a:bodyPr/>
        <a:lstStyle/>
        <a:p>
          <a:pPr rtl="0"/>
          <a:r>
            <a:rPr lang="ru-RU" sz="1800" dirty="0" smtClean="0"/>
            <a:t>3.Решение </a:t>
          </a:r>
          <a:r>
            <a:rPr lang="ru-RU" sz="1800" dirty="0" err="1" smtClean="0"/>
            <a:t>жизненнозначимых</a:t>
          </a:r>
          <a:r>
            <a:rPr lang="ru-RU" sz="1800" dirty="0" smtClean="0"/>
            <a:t> игровых ситуаций .</a:t>
          </a:r>
          <a:endParaRPr lang="ru-RU" sz="1800" dirty="0"/>
        </a:p>
      </dgm:t>
    </dgm:pt>
    <dgm:pt modelId="{E424B6F1-3BFF-4FB1-A8FA-D574244941D1}" type="parTrans" cxnId="{35AEC93B-E37F-4755-B68B-D331ACADA6C9}">
      <dgm:prSet/>
      <dgm:spPr/>
      <dgm:t>
        <a:bodyPr/>
        <a:lstStyle/>
        <a:p>
          <a:endParaRPr lang="ru-RU"/>
        </a:p>
      </dgm:t>
    </dgm:pt>
    <dgm:pt modelId="{461FF9B1-DF8E-42DE-AC14-48EB2E0E3890}" type="sibTrans" cxnId="{35AEC93B-E37F-4755-B68B-D331ACADA6C9}">
      <dgm:prSet/>
      <dgm:spPr/>
      <dgm:t>
        <a:bodyPr/>
        <a:lstStyle/>
        <a:p>
          <a:endParaRPr lang="ru-RU"/>
        </a:p>
      </dgm:t>
    </dgm:pt>
    <dgm:pt modelId="{981D58BA-5A75-4DB6-B742-E1DD5BB845E4}" type="pres">
      <dgm:prSet presAssocID="{6234BB79-87D6-4ED4-BE6A-89794ED0B71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799001B-3A3D-4E89-8132-EC81EE3B763E}" type="pres">
      <dgm:prSet presAssocID="{17659A38-167F-4773-BF59-703176323BF0}" presName="thickLine" presStyleLbl="alignNode1" presStyleIdx="0" presStyleCnt="4"/>
      <dgm:spPr/>
    </dgm:pt>
    <dgm:pt modelId="{A9C7E6AD-8654-40DF-A2C1-C0198BDDD94A}" type="pres">
      <dgm:prSet presAssocID="{17659A38-167F-4773-BF59-703176323BF0}" presName="horz1" presStyleCnt="0"/>
      <dgm:spPr/>
    </dgm:pt>
    <dgm:pt modelId="{71D548EF-E335-4B93-9E5A-766652E70589}" type="pres">
      <dgm:prSet presAssocID="{17659A38-167F-4773-BF59-703176323BF0}" presName="tx1" presStyleLbl="revTx" presStyleIdx="0" presStyleCnt="4"/>
      <dgm:spPr/>
      <dgm:t>
        <a:bodyPr/>
        <a:lstStyle/>
        <a:p>
          <a:endParaRPr lang="ru-RU"/>
        </a:p>
      </dgm:t>
    </dgm:pt>
    <dgm:pt modelId="{1CCA76C2-4EFB-4184-9592-4DC2D9B1249D}" type="pres">
      <dgm:prSet presAssocID="{17659A38-167F-4773-BF59-703176323BF0}" presName="vert1" presStyleCnt="0"/>
      <dgm:spPr/>
    </dgm:pt>
    <dgm:pt modelId="{C04CCFBC-6760-4C6E-8D0A-C341FBA46BC7}" type="pres">
      <dgm:prSet presAssocID="{9E0DA97B-8725-4563-B892-3536559DC197}" presName="thickLine" presStyleLbl="alignNode1" presStyleIdx="1" presStyleCnt="4"/>
      <dgm:spPr/>
    </dgm:pt>
    <dgm:pt modelId="{B770CC58-C103-454A-BFE7-4EFDA522C1BD}" type="pres">
      <dgm:prSet presAssocID="{9E0DA97B-8725-4563-B892-3536559DC197}" presName="horz1" presStyleCnt="0"/>
      <dgm:spPr/>
    </dgm:pt>
    <dgm:pt modelId="{C4740640-A954-4C0E-ADB1-6DBD259FDAC0}" type="pres">
      <dgm:prSet presAssocID="{9E0DA97B-8725-4563-B892-3536559DC197}" presName="tx1" presStyleLbl="revTx" presStyleIdx="1" presStyleCnt="4"/>
      <dgm:spPr/>
      <dgm:t>
        <a:bodyPr/>
        <a:lstStyle/>
        <a:p>
          <a:endParaRPr lang="ru-RU"/>
        </a:p>
      </dgm:t>
    </dgm:pt>
    <dgm:pt modelId="{A3C98D8E-C2DA-4F52-9F84-A52A9169E664}" type="pres">
      <dgm:prSet presAssocID="{9E0DA97B-8725-4563-B892-3536559DC197}" presName="vert1" presStyleCnt="0"/>
      <dgm:spPr/>
    </dgm:pt>
    <dgm:pt modelId="{A4FC9AC0-ECA6-4971-A4CF-492203D7951F}" type="pres">
      <dgm:prSet presAssocID="{4E6C3D3C-0D14-4552-8F17-EC4BDD84E372}" presName="thickLine" presStyleLbl="alignNode1" presStyleIdx="2" presStyleCnt="4"/>
      <dgm:spPr/>
    </dgm:pt>
    <dgm:pt modelId="{87AE678D-1B62-479F-B052-387705CA1B18}" type="pres">
      <dgm:prSet presAssocID="{4E6C3D3C-0D14-4552-8F17-EC4BDD84E372}" presName="horz1" presStyleCnt="0"/>
      <dgm:spPr/>
    </dgm:pt>
    <dgm:pt modelId="{CB30DF5C-3BE5-4BEC-AE41-83C1616DFBC7}" type="pres">
      <dgm:prSet presAssocID="{4E6C3D3C-0D14-4552-8F17-EC4BDD84E372}" presName="tx1" presStyleLbl="revTx" presStyleIdx="2" presStyleCnt="4"/>
      <dgm:spPr/>
      <dgm:t>
        <a:bodyPr/>
        <a:lstStyle/>
        <a:p>
          <a:endParaRPr lang="ru-RU"/>
        </a:p>
      </dgm:t>
    </dgm:pt>
    <dgm:pt modelId="{BC40899D-8005-4F71-994D-3E0C0EAB7B5B}" type="pres">
      <dgm:prSet presAssocID="{4E6C3D3C-0D14-4552-8F17-EC4BDD84E372}" presName="vert1" presStyleCnt="0"/>
      <dgm:spPr/>
    </dgm:pt>
    <dgm:pt modelId="{F366C27B-0CAA-4F43-9AFC-17E63BFC84FB}" type="pres">
      <dgm:prSet presAssocID="{5F446C46-AD1D-4BC4-93B9-CAAB1D2E7C42}" presName="thickLine" presStyleLbl="alignNode1" presStyleIdx="3" presStyleCnt="4"/>
      <dgm:spPr/>
    </dgm:pt>
    <dgm:pt modelId="{80F071B5-0491-4E1C-8F7C-91A38876D3F7}" type="pres">
      <dgm:prSet presAssocID="{5F446C46-AD1D-4BC4-93B9-CAAB1D2E7C42}" presName="horz1" presStyleCnt="0"/>
      <dgm:spPr/>
    </dgm:pt>
    <dgm:pt modelId="{DB8B0CFA-934A-41C5-9549-CF07D7F6F1A3}" type="pres">
      <dgm:prSet presAssocID="{5F446C46-AD1D-4BC4-93B9-CAAB1D2E7C42}" presName="tx1" presStyleLbl="revTx" presStyleIdx="3" presStyleCnt="4"/>
      <dgm:spPr/>
      <dgm:t>
        <a:bodyPr/>
        <a:lstStyle/>
        <a:p>
          <a:endParaRPr lang="ru-RU"/>
        </a:p>
      </dgm:t>
    </dgm:pt>
    <dgm:pt modelId="{5D068A6B-69CB-4D7A-A136-14288EAA3651}" type="pres">
      <dgm:prSet presAssocID="{5F446C46-AD1D-4BC4-93B9-CAAB1D2E7C42}" presName="vert1" presStyleCnt="0"/>
      <dgm:spPr/>
    </dgm:pt>
  </dgm:ptLst>
  <dgm:cxnLst>
    <dgm:cxn modelId="{B6BCFABA-C1C6-4A83-96EB-04DF0EF4E173}" type="presOf" srcId="{6234BB79-87D6-4ED4-BE6A-89794ED0B711}" destId="{981D58BA-5A75-4DB6-B742-E1DD5BB845E4}" srcOrd="0" destOrd="0" presId="urn:microsoft.com/office/officeart/2008/layout/LinedList"/>
    <dgm:cxn modelId="{35AEC93B-E37F-4755-B68B-D331ACADA6C9}" srcId="{6234BB79-87D6-4ED4-BE6A-89794ED0B711}" destId="{5F446C46-AD1D-4BC4-93B9-CAAB1D2E7C42}" srcOrd="3" destOrd="0" parTransId="{E424B6F1-3BFF-4FB1-A8FA-D574244941D1}" sibTransId="{461FF9B1-DF8E-42DE-AC14-48EB2E0E3890}"/>
    <dgm:cxn modelId="{C0160C1B-78AE-4434-A57E-9FA636C2801F}" type="presOf" srcId="{5F446C46-AD1D-4BC4-93B9-CAAB1D2E7C42}" destId="{DB8B0CFA-934A-41C5-9549-CF07D7F6F1A3}" srcOrd="0" destOrd="0" presId="urn:microsoft.com/office/officeart/2008/layout/LinedList"/>
    <dgm:cxn modelId="{B1F04B44-6C78-45A6-A07D-D42AC3270085}" srcId="{6234BB79-87D6-4ED4-BE6A-89794ED0B711}" destId="{17659A38-167F-4773-BF59-703176323BF0}" srcOrd="0" destOrd="0" parTransId="{7A95B080-BA5F-487E-89CD-75A10EF540F5}" sibTransId="{93F74DDA-10A9-401F-9249-0EBE400C9EB3}"/>
    <dgm:cxn modelId="{7D9EDC0D-B0D1-4A95-994C-6FE0834488E2}" srcId="{6234BB79-87D6-4ED4-BE6A-89794ED0B711}" destId="{9E0DA97B-8725-4563-B892-3536559DC197}" srcOrd="1" destOrd="0" parTransId="{741B8861-A044-4A60-B5AA-81FE3D095324}" sibTransId="{9A935E02-F47B-410C-A7A5-D745BAD759FB}"/>
    <dgm:cxn modelId="{08603D01-E978-43CB-A126-C5A9C139E359}" type="presOf" srcId="{9E0DA97B-8725-4563-B892-3536559DC197}" destId="{C4740640-A954-4C0E-ADB1-6DBD259FDAC0}" srcOrd="0" destOrd="0" presId="urn:microsoft.com/office/officeart/2008/layout/LinedList"/>
    <dgm:cxn modelId="{DE49FE01-8AB2-4EF9-8EED-AA05628C57C3}" srcId="{6234BB79-87D6-4ED4-BE6A-89794ED0B711}" destId="{4E6C3D3C-0D14-4552-8F17-EC4BDD84E372}" srcOrd="2" destOrd="0" parTransId="{F68A5B2A-BED2-4AD4-8192-C36E43EE5D50}" sibTransId="{A32F2406-AAE7-4E3B-BAC6-A2A374E8EF8C}"/>
    <dgm:cxn modelId="{75506BDE-5481-4885-B988-56DF82738E97}" type="presOf" srcId="{17659A38-167F-4773-BF59-703176323BF0}" destId="{71D548EF-E335-4B93-9E5A-766652E70589}" srcOrd="0" destOrd="0" presId="urn:microsoft.com/office/officeart/2008/layout/LinedList"/>
    <dgm:cxn modelId="{F2C16F88-E194-4738-83DD-FF76F8F6CF92}" type="presOf" srcId="{4E6C3D3C-0D14-4552-8F17-EC4BDD84E372}" destId="{CB30DF5C-3BE5-4BEC-AE41-83C1616DFBC7}" srcOrd="0" destOrd="0" presId="urn:microsoft.com/office/officeart/2008/layout/LinedList"/>
    <dgm:cxn modelId="{5926B38E-2055-4D6D-BF89-D363090B98A5}" type="presParOf" srcId="{981D58BA-5A75-4DB6-B742-E1DD5BB845E4}" destId="{0799001B-3A3D-4E89-8132-EC81EE3B763E}" srcOrd="0" destOrd="0" presId="urn:microsoft.com/office/officeart/2008/layout/LinedList"/>
    <dgm:cxn modelId="{B1E09633-C4C1-4B96-B8EB-2E6BE9BA9EC7}" type="presParOf" srcId="{981D58BA-5A75-4DB6-B742-E1DD5BB845E4}" destId="{A9C7E6AD-8654-40DF-A2C1-C0198BDDD94A}" srcOrd="1" destOrd="0" presId="urn:microsoft.com/office/officeart/2008/layout/LinedList"/>
    <dgm:cxn modelId="{F1FE8B67-BF79-4822-9FA9-09A9212EE897}" type="presParOf" srcId="{A9C7E6AD-8654-40DF-A2C1-C0198BDDD94A}" destId="{71D548EF-E335-4B93-9E5A-766652E70589}" srcOrd="0" destOrd="0" presId="urn:microsoft.com/office/officeart/2008/layout/LinedList"/>
    <dgm:cxn modelId="{1144BEA0-873D-466D-97F8-16C1E7796B62}" type="presParOf" srcId="{A9C7E6AD-8654-40DF-A2C1-C0198BDDD94A}" destId="{1CCA76C2-4EFB-4184-9592-4DC2D9B1249D}" srcOrd="1" destOrd="0" presId="urn:microsoft.com/office/officeart/2008/layout/LinedList"/>
    <dgm:cxn modelId="{465365FD-7F63-4B1E-8966-DBE4535BD6F4}" type="presParOf" srcId="{981D58BA-5A75-4DB6-B742-E1DD5BB845E4}" destId="{C04CCFBC-6760-4C6E-8D0A-C341FBA46BC7}" srcOrd="2" destOrd="0" presId="urn:microsoft.com/office/officeart/2008/layout/LinedList"/>
    <dgm:cxn modelId="{EFF09F7D-507A-47F7-8E9F-8CFADD5BF84D}" type="presParOf" srcId="{981D58BA-5A75-4DB6-B742-E1DD5BB845E4}" destId="{B770CC58-C103-454A-BFE7-4EFDA522C1BD}" srcOrd="3" destOrd="0" presId="urn:microsoft.com/office/officeart/2008/layout/LinedList"/>
    <dgm:cxn modelId="{15B64974-678B-4E33-B8BD-3963E316D2B5}" type="presParOf" srcId="{B770CC58-C103-454A-BFE7-4EFDA522C1BD}" destId="{C4740640-A954-4C0E-ADB1-6DBD259FDAC0}" srcOrd="0" destOrd="0" presId="urn:microsoft.com/office/officeart/2008/layout/LinedList"/>
    <dgm:cxn modelId="{CA5D199C-E45B-4050-B46C-1863C2607C4F}" type="presParOf" srcId="{B770CC58-C103-454A-BFE7-4EFDA522C1BD}" destId="{A3C98D8E-C2DA-4F52-9F84-A52A9169E664}" srcOrd="1" destOrd="0" presId="urn:microsoft.com/office/officeart/2008/layout/LinedList"/>
    <dgm:cxn modelId="{F7B40ACF-4932-4262-8E63-6284F60E45C1}" type="presParOf" srcId="{981D58BA-5A75-4DB6-B742-E1DD5BB845E4}" destId="{A4FC9AC0-ECA6-4971-A4CF-492203D7951F}" srcOrd="4" destOrd="0" presId="urn:microsoft.com/office/officeart/2008/layout/LinedList"/>
    <dgm:cxn modelId="{453B8C74-34F3-467E-A519-E063A18E5113}" type="presParOf" srcId="{981D58BA-5A75-4DB6-B742-E1DD5BB845E4}" destId="{87AE678D-1B62-479F-B052-387705CA1B18}" srcOrd="5" destOrd="0" presId="urn:microsoft.com/office/officeart/2008/layout/LinedList"/>
    <dgm:cxn modelId="{B1839EED-0760-474B-905A-0D919A49B8A4}" type="presParOf" srcId="{87AE678D-1B62-479F-B052-387705CA1B18}" destId="{CB30DF5C-3BE5-4BEC-AE41-83C1616DFBC7}" srcOrd="0" destOrd="0" presId="urn:microsoft.com/office/officeart/2008/layout/LinedList"/>
    <dgm:cxn modelId="{17A55DDD-6B1D-4BFC-8D67-CE50113B6FE8}" type="presParOf" srcId="{87AE678D-1B62-479F-B052-387705CA1B18}" destId="{BC40899D-8005-4F71-994D-3E0C0EAB7B5B}" srcOrd="1" destOrd="0" presId="urn:microsoft.com/office/officeart/2008/layout/LinedList"/>
    <dgm:cxn modelId="{09E3514E-95B2-4F01-BFFA-375A494796E2}" type="presParOf" srcId="{981D58BA-5A75-4DB6-B742-E1DD5BB845E4}" destId="{F366C27B-0CAA-4F43-9AFC-17E63BFC84FB}" srcOrd="6" destOrd="0" presId="urn:microsoft.com/office/officeart/2008/layout/LinedList"/>
    <dgm:cxn modelId="{B955D8E3-E129-4B18-BE28-AB69B7A4288F}" type="presParOf" srcId="{981D58BA-5A75-4DB6-B742-E1DD5BB845E4}" destId="{80F071B5-0491-4E1C-8F7C-91A38876D3F7}" srcOrd="7" destOrd="0" presId="urn:microsoft.com/office/officeart/2008/layout/LinedList"/>
    <dgm:cxn modelId="{91C95CED-9F27-4BB4-A416-29FEF02A4B03}" type="presParOf" srcId="{80F071B5-0491-4E1C-8F7C-91A38876D3F7}" destId="{DB8B0CFA-934A-41C5-9549-CF07D7F6F1A3}" srcOrd="0" destOrd="0" presId="urn:microsoft.com/office/officeart/2008/layout/LinedList"/>
    <dgm:cxn modelId="{E3A9EE72-75C7-45E0-B34D-6AC35C769F2C}" type="presParOf" srcId="{80F071B5-0491-4E1C-8F7C-91A38876D3F7}" destId="{5D068A6B-69CB-4D7A-A136-14288EAA365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2A0DB25-8C34-43D0-9952-3012EB279B28}" type="doc">
      <dgm:prSet loTypeId="urn:microsoft.com/office/officeart/2005/8/layout/hierarchy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47E2435-2BE8-48F6-8959-3474903AF872}">
      <dgm:prSet/>
      <dgm:spPr/>
      <dgm:t>
        <a:bodyPr/>
        <a:lstStyle/>
        <a:p>
          <a:pPr rtl="0"/>
          <a:r>
            <a:rPr lang="ru-RU" dirty="0" smtClean="0"/>
            <a:t>Результаты проекта:</a:t>
          </a:r>
          <a:endParaRPr lang="ru-RU" dirty="0"/>
        </a:p>
      </dgm:t>
    </dgm:pt>
    <dgm:pt modelId="{04A419EC-94F1-4D2E-8040-0D8965F0433B}" type="parTrans" cxnId="{8171B9A5-D71C-4D29-B601-F680ED5690D1}">
      <dgm:prSet/>
      <dgm:spPr/>
      <dgm:t>
        <a:bodyPr/>
        <a:lstStyle/>
        <a:p>
          <a:endParaRPr lang="ru-RU"/>
        </a:p>
      </dgm:t>
    </dgm:pt>
    <dgm:pt modelId="{35CD4AB7-CB22-4CD7-AFA1-77F4F002B521}" type="sibTrans" cxnId="{8171B9A5-D71C-4D29-B601-F680ED5690D1}">
      <dgm:prSet/>
      <dgm:spPr/>
      <dgm:t>
        <a:bodyPr/>
        <a:lstStyle/>
        <a:p>
          <a:endParaRPr lang="ru-RU"/>
        </a:p>
      </dgm:t>
    </dgm:pt>
    <dgm:pt modelId="{22F5E874-EE5B-420B-93AE-CAB8D28FFAEA}">
      <dgm:prSet custT="1"/>
      <dgm:spPr/>
      <dgm:t>
        <a:bodyPr/>
        <a:lstStyle/>
        <a:p>
          <a:pPr rtl="0"/>
          <a:r>
            <a:rPr lang="ru-RU" sz="1800" dirty="0" smtClean="0"/>
            <a:t>-у детей сформированы первичные представления о добровольческой деятельности, первоначальные навыки участия в добровольческих акциях;</a:t>
          </a:r>
          <a:endParaRPr lang="ru-RU" sz="1800" dirty="0"/>
        </a:p>
      </dgm:t>
    </dgm:pt>
    <dgm:pt modelId="{87E62D2F-EF0E-4CB4-9071-EC518986018E}" type="parTrans" cxnId="{6216F220-BEE9-4E61-95D9-96EE6F0F45BA}">
      <dgm:prSet/>
      <dgm:spPr/>
      <dgm:t>
        <a:bodyPr/>
        <a:lstStyle/>
        <a:p>
          <a:endParaRPr lang="ru-RU"/>
        </a:p>
      </dgm:t>
    </dgm:pt>
    <dgm:pt modelId="{91DF3B00-3BE2-4C7B-B412-6429ACE11A19}" type="sibTrans" cxnId="{6216F220-BEE9-4E61-95D9-96EE6F0F45BA}">
      <dgm:prSet/>
      <dgm:spPr/>
      <dgm:t>
        <a:bodyPr/>
        <a:lstStyle/>
        <a:p>
          <a:endParaRPr lang="ru-RU"/>
        </a:p>
      </dgm:t>
    </dgm:pt>
    <dgm:pt modelId="{C63BD169-7440-438B-8BF7-6400DC82B24F}">
      <dgm:prSet custT="1"/>
      <dgm:spPr/>
      <dgm:t>
        <a:bodyPr/>
        <a:lstStyle/>
        <a:p>
          <a:pPr rtl="0"/>
          <a:r>
            <a:rPr lang="ru-RU" sz="1800" dirty="0" smtClean="0"/>
            <a:t>- сформированы предпосылки гражданственности и патриотизма через краеведение и участие в добровольческих мероприятиях по охране окружающей среды;</a:t>
          </a:r>
          <a:endParaRPr lang="ru-RU" sz="1800" dirty="0"/>
        </a:p>
      </dgm:t>
    </dgm:pt>
    <dgm:pt modelId="{032DDEFF-4733-4C65-828B-74FBC3114FCC}" type="parTrans" cxnId="{0BCEB383-4E6C-48AE-8C2E-D03CF1524E8C}">
      <dgm:prSet/>
      <dgm:spPr/>
      <dgm:t>
        <a:bodyPr/>
        <a:lstStyle/>
        <a:p>
          <a:endParaRPr lang="ru-RU"/>
        </a:p>
      </dgm:t>
    </dgm:pt>
    <dgm:pt modelId="{56A3582E-20F9-4526-9BE3-EE1A30E8C661}" type="sibTrans" cxnId="{0BCEB383-4E6C-48AE-8C2E-D03CF1524E8C}">
      <dgm:prSet/>
      <dgm:spPr/>
      <dgm:t>
        <a:bodyPr/>
        <a:lstStyle/>
        <a:p>
          <a:endParaRPr lang="ru-RU"/>
        </a:p>
      </dgm:t>
    </dgm:pt>
    <dgm:pt modelId="{AF6E855D-47C8-4918-BEC6-14B37C379418}">
      <dgm:prSet custT="1"/>
      <dgm:spPr/>
      <dgm:t>
        <a:bodyPr/>
        <a:lstStyle/>
        <a:p>
          <a:pPr rtl="0"/>
          <a:r>
            <a:rPr lang="ru-RU" sz="1800" dirty="0" smtClean="0"/>
            <a:t>-дошкольники имеют стремление к исследованию, способны делать выводы, устанавливать </a:t>
          </a:r>
          <a:r>
            <a:rPr lang="ru-RU" sz="1800" dirty="0" err="1" smtClean="0"/>
            <a:t>причинно</a:t>
          </a:r>
          <a:r>
            <a:rPr lang="ru-RU" sz="1800" dirty="0" smtClean="0"/>
            <a:t> - следственные связи;</a:t>
          </a:r>
          <a:endParaRPr lang="ru-RU" sz="1800" dirty="0"/>
        </a:p>
      </dgm:t>
    </dgm:pt>
    <dgm:pt modelId="{4BA2B104-7777-41E3-B298-E4D5ACA54A57}" type="parTrans" cxnId="{542F2E47-1C84-4D86-B241-935D1F628700}">
      <dgm:prSet/>
      <dgm:spPr/>
      <dgm:t>
        <a:bodyPr/>
        <a:lstStyle/>
        <a:p>
          <a:endParaRPr lang="ru-RU"/>
        </a:p>
      </dgm:t>
    </dgm:pt>
    <dgm:pt modelId="{3E113FE4-F5AA-436E-AF98-CB73525AE87E}" type="sibTrans" cxnId="{542F2E47-1C84-4D86-B241-935D1F628700}">
      <dgm:prSet/>
      <dgm:spPr/>
      <dgm:t>
        <a:bodyPr/>
        <a:lstStyle/>
        <a:p>
          <a:endParaRPr lang="ru-RU"/>
        </a:p>
      </dgm:t>
    </dgm:pt>
    <dgm:pt modelId="{CF48D05B-E3A0-474E-9DCE-993273F21F3F}">
      <dgm:prSet custT="1"/>
      <dgm:spPr/>
      <dgm:t>
        <a:bodyPr/>
        <a:lstStyle/>
        <a:p>
          <a:pPr rtl="0"/>
          <a:r>
            <a:rPr lang="ru-RU" sz="1800" dirty="0" smtClean="0"/>
            <a:t>-дети проявляют инициативность, самостоятельность, ответственность, творческую активность.</a:t>
          </a:r>
          <a:endParaRPr lang="ru-RU" sz="1800" dirty="0"/>
        </a:p>
      </dgm:t>
    </dgm:pt>
    <dgm:pt modelId="{6A24B150-4418-41FE-BC6F-57A5C5577E2A}" type="parTrans" cxnId="{CB01E1FB-6655-4A92-88AB-281FDD2915C8}">
      <dgm:prSet/>
      <dgm:spPr/>
      <dgm:t>
        <a:bodyPr/>
        <a:lstStyle/>
        <a:p>
          <a:endParaRPr lang="ru-RU"/>
        </a:p>
      </dgm:t>
    </dgm:pt>
    <dgm:pt modelId="{C728949E-2D37-4604-A268-C605F3BAD203}" type="sibTrans" cxnId="{CB01E1FB-6655-4A92-88AB-281FDD2915C8}">
      <dgm:prSet/>
      <dgm:spPr/>
      <dgm:t>
        <a:bodyPr/>
        <a:lstStyle/>
        <a:p>
          <a:endParaRPr lang="ru-RU"/>
        </a:p>
      </dgm:t>
    </dgm:pt>
    <dgm:pt modelId="{FEC6A98E-E118-43E3-9234-E51ACE64EC77}" type="pres">
      <dgm:prSet presAssocID="{B2A0DB25-8C34-43D0-9952-3012EB279B2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FF6B6CB-BC99-42F1-8211-254B83250DAE}" type="pres">
      <dgm:prSet presAssocID="{847E2435-2BE8-48F6-8959-3474903AF872}" presName="root" presStyleCnt="0"/>
      <dgm:spPr/>
    </dgm:pt>
    <dgm:pt modelId="{477403E4-AC24-4D87-BEBE-CB32834A07CF}" type="pres">
      <dgm:prSet presAssocID="{847E2435-2BE8-48F6-8959-3474903AF872}" presName="rootComposite" presStyleCnt="0"/>
      <dgm:spPr/>
    </dgm:pt>
    <dgm:pt modelId="{27A8AB4F-8728-43C0-8055-F29F4A228D0B}" type="pres">
      <dgm:prSet presAssocID="{847E2435-2BE8-48F6-8959-3474903AF872}" presName="rootText" presStyleLbl="node1" presStyleIdx="0" presStyleCnt="1" custScaleX="510723" custScaleY="220618"/>
      <dgm:spPr/>
      <dgm:t>
        <a:bodyPr/>
        <a:lstStyle/>
        <a:p>
          <a:endParaRPr lang="ru-RU"/>
        </a:p>
      </dgm:t>
    </dgm:pt>
    <dgm:pt modelId="{45C6380F-71FE-4007-AF2B-350C61712D45}" type="pres">
      <dgm:prSet presAssocID="{847E2435-2BE8-48F6-8959-3474903AF872}" presName="rootConnector" presStyleLbl="node1" presStyleIdx="0" presStyleCnt="1"/>
      <dgm:spPr/>
      <dgm:t>
        <a:bodyPr/>
        <a:lstStyle/>
        <a:p>
          <a:endParaRPr lang="ru-RU"/>
        </a:p>
      </dgm:t>
    </dgm:pt>
    <dgm:pt modelId="{FF2D8998-FA4E-425D-81D0-3998E55C9FB3}" type="pres">
      <dgm:prSet presAssocID="{847E2435-2BE8-48F6-8959-3474903AF872}" presName="childShape" presStyleCnt="0"/>
      <dgm:spPr/>
    </dgm:pt>
    <dgm:pt modelId="{85609C31-2E01-41BD-9D4D-A7B1217CD46E}" type="pres">
      <dgm:prSet presAssocID="{87E62D2F-EF0E-4CB4-9071-EC518986018E}" presName="Name13" presStyleLbl="parChTrans1D2" presStyleIdx="0" presStyleCnt="4"/>
      <dgm:spPr/>
      <dgm:t>
        <a:bodyPr/>
        <a:lstStyle/>
        <a:p>
          <a:endParaRPr lang="ru-RU"/>
        </a:p>
      </dgm:t>
    </dgm:pt>
    <dgm:pt modelId="{C040ECA8-8E4E-484F-BF4B-0545B406DC37}" type="pres">
      <dgm:prSet presAssocID="{22F5E874-EE5B-420B-93AE-CAB8D28FFAEA}" presName="childText" presStyleLbl="bgAcc1" presStyleIdx="0" presStyleCnt="4" custScaleX="1340314" custScaleY="245827" custLinFactNeighborX="-532" custLinFactNeighborY="-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24401D-DBF4-42D2-BEBA-5238F0C98222}" type="pres">
      <dgm:prSet presAssocID="{032DDEFF-4733-4C65-828B-74FBC3114FCC}" presName="Name13" presStyleLbl="parChTrans1D2" presStyleIdx="1" presStyleCnt="4"/>
      <dgm:spPr/>
      <dgm:t>
        <a:bodyPr/>
        <a:lstStyle/>
        <a:p>
          <a:endParaRPr lang="ru-RU"/>
        </a:p>
      </dgm:t>
    </dgm:pt>
    <dgm:pt modelId="{9630215A-586B-431D-9D8D-A5465F2295A7}" type="pres">
      <dgm:prSet presAssocID="{C63BD169-7440-438B-8BF7-6400DC82B24F}" presName="childText" presStyleLbl="bgAcc1" presStyleIdx="1" presStyleCnt="4" custScaleX="1469154" custScaleY="2864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78F02A-41AC-4684-858B-BD2FB36CAAC3}" type="pres">
      <dgm:prSet presAssocID="{4BA2B104-7777-41E3-B298-E4D5ACA54A57}" presName="Name13" presStyleLbl="parChTrans1D2" presStyleIdx="2" presStyleCnt="4"/>
      <dgm:spPr/>
      <dgm:t>
        <a:bodyPr/>
        <a:lstStyle/>
        <a:p>
          <a:endParaRPr lang="ru-RU"/>
        </a:p>
      </dgm:t>
    </dgm:pt>
    <dgm:pt modelId="{549C45A1-D166-41B9-B515-682FC569AF05}" type="pres">
      <dgm:prSet presAssocID="{AF6E855D-47C8-4918-BEC6-14B37C379418}" presName="childText" presStyleLbl="bgAcc1" presStyleIdx="2" presStyleCnt="4" custScaleX="1530611" custScaleY="234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C35E42-D667-4990-84B4-52D6DF939F00}" type="pres">
      <dgm:prSet presAssocID="{6A24B150-4418-41FE-BC6F-57A5C5577E2A}" presName="Name13" presStyleLbl="parChTrans1D2" presStyleIdx="3" presStyleCnt="4"/>
      <dgm:spPr/>
      <dgm:t>
        <a:bodyPr/>
        <a:lstStyle/>
        <a:p>
          <a:endParaRPr lang="ru-RU"/>
        </a:p>
      </dgm:t>
    </dgm:pt>
    <dgm:pt modelId="{64E131EB-275B-4673-BDDC-CE7F03079063}" type="pres">
      <dgm:prSet presAssocID="{CF48D05B-E3A0-474E-9DCE-993273F21F3F}" presName="childText" presStyleLbl="bgAcc1" presStyleIdx="3" presStyleCnt="4" custScaleX="1659643" custScaleY="1967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4BDA82-87F2-4C72-9A7D-E753E2ED34C1}" type="presOf" srcId="{AF6E855D-47C8-4918-BEC6-14B37C379418}" destId="{549C45A1-D166-41B9-B515-682FC569AF05}" srcOrd="0" destOrd="0" presId="urn:microsoft.com/office/officeart/2005/8/layout/hierarchy3"/>
    <dgm:cxn modelId="{8171B9A5-D71C-4D29-B601-F680ED5690D1}" srcId="{B2A0DB25-8C34-43D0-9952-3012EB279B28}" destId="{847E2435-2BE8-48F6-8959-3474903AF872}" srcOrd="0" destOrd="0" parTransId="{04A419EC-94F1-4D2E-8040-0D8965F0433B}" sibTransId="{35CD4AB7-CB22-4CD7-AFA1-77F4F002B521}"/>
    <dgm:cxn modelId="{00B9665B-12F8-4446-9C36-6FB76F9D9C79}" type="presOf" srcId="{87E62D2F-EF0E-4CB4-9071-EC518986018E}" destId="{85609C31-2E01-41BD-9D4D-A7B1217CD46E}" srcOrd="0" destOrd="0" presId="urn:microsoft.com/office/officeart/2005/8/layout/hierarchy3"/>
    <dgm:cxn modelId="{063DC389-793C-41F2-A08B-8D743A7B99D7}" type="presOf" srcId="{847E2435-2BE8-48F6-8959-3474903AF872}" destId="{27A8AB4F-8728-43C0-8055-F29F4A228D0B}" srcOrd="0" destOrd="0" presId="urn:microsoft.com/office/officeart/2005/8/layout/hierarchy3"/>
    <dgm:cxn modelId="{6216F220-BEE9-4E61-95D9-96EE6F0F45BA}" srcId="{847E2435-2BE8-48F6-8959-3474903AF872}" destId="{22F5E874-EE5B-420B-93AE-CAB8D28FFAEA}" srcOrd="0" destOrd="0" parTransId="{87E62D2F-EF0E-4CB4-9071-EC518986018E}" sibTransId="{91DF3B00-3BE2-4C7B-B412-6429ACE11A19}"/>
    <dgm:cxn modelId="{2EAD74E6-B85E-4FE0-98E5-D22077247638}" type="presOf" srcId="{CF48D05B-E3A0-474E-9DCE-993273F21F3F}" destId="{64E131EB-275B-4673-BDDC-CE7F03079063}" srcOrd="0" destOrd="0" presId="urn:microsoft.com/office/officeart/2005/8/layout/hierarchy3"/>
    <dgm:cxn modelId="{DD6979B5-1622-44C5-AB66-0DB94B5E4607}" type="presOf" srcId="{4BA2B104-7777-41E3-B298-E4D5ACA54A57}" destId="{3E78F02A-41AC-4684-858B-BD2FB36CAAC3}" srcOrd="0" destOrd="0" presId="urn:microsoft.com/office/officeart/2005/8/layout/hierarchy3"/>
    <dgm:cxn modelId="{0BCEB383-4E6C-48AE-8C2E-D03CF1524E8C}" srcId="{847E2435-2BE8-48F6-8959-3474903AF872}" destId="{C63BD169-7440-438B-8BF7-6400DC82B24F}" srcOrd="1" destOrd="0" parTransId="{032DDEFF-4733-4C65-828B-74FBC3114FCC}" sibTransId="{56A3582E-20F9-4526-9BE3-EE1A30E8C661}"/>
    <dgm:cxn modelId="{87865225-3553-4A91-882B-2FAE4FFF0CCA}" type="presOf" srcId="{032DDEFF-4733-4C65-828B-74FBC3114FCC}" destId="{A724401D-DBF4-42D2-BEBA-5238F0C98222}" srcOrd="0" destOrd="0" presId="urn:microsoft.com/office/officeart/2005/8/layout/hierarchy3"/>
    <dgm:cxn modelId="{6C9F3225-5A1C-4B1D-96D9-EA29FE5E7CBE}" type="presOf" srcId="{B2A0DB25-8C34-43D0-9952-3012EB279B28}" destId="{FEC6A98E-E118-43E3-9234-E51ACE64EC77}" srcOrd="0" destOrd="0" presId="urn:microsoft.com/office/officeart/2005/8/layout/hierarchy3"/>
    <dgm:cxn modelId="{C2C874A9-CB6C-4229-9169-418F984D4C50}" type="presOf" srcId="{6A24B150-4418-41FE-BC6F-57A5C5577E2A}" destId="{AFC35E42-D667-4990-84B4-52D6DF939F00}" srcOrd="0" destOrd="0" presId="urn:microsoft.com/office/officeart/2005/8/layout/hierarchy3"/>
    <dgm:cxn modelId="{A6797E89-39CD-4509-8621-2A2CBFECDADB}" type="presOf" srcId="{22F5E874-EE5B-420B-93AE-CAB8D28FFAEA}" destId="{C040ECA8-8E4E-484F-BF4B-0545B406DC37}" srcOrd="0" destOrd="0" presId="urn:microsoft.com/office/officeart/2005/8/layout/hierarchy3"/>
    <dgm:cxn modelId="{CB01E1FB-6655-4A92-88AB-281FDD2915C8}" srcId="{847E2435-2BE8-48F6-8959-3474903AF872}" destId="{CF48D05B-E3A0-474E-9DCE-993273F21F3F}" srcOrd="3" destOrd="0" parTransId="{6A24B150-4418-41FE-BC6F-57A5C5577E2A}" sibTransId="{C728949E-2D37-4604-A268-C605F3BAD203}"/>
    <dgm:cxn modelId="{424097BA-8F96-4F27-A707-D716F8BDEE4B}" type="presOf" srcId="{847E2435-2BE8-48F6-8959-3474903AF872}" destId="{45C6380F-71FE-4007-AF2B-350C61712D45}" srcOrd="1" destOrd="0" presId="urn:microsoft.com/office/officeart/2005/8/layout/hierarchy3"/>
    <dgm:cxn modelId="{280228CD-658C-4358-8480-98257219BD24}" type="presOf" srcId="{C63BD169-7440-438B-8BF7-6400DC82B24F}" destId="{9630215A-586B-431D-9D8D-A5465F2295A7}" srcOrd="0" destOrd="0" presId="urn:microsoft.com/office/officeart/2005/8/layout/hierarchy3"/>
    <dgm:cxn modelId="{542F2E47-1C84-4D86-B241-935D1F628700}" srcId="{847E2435-2BE8-48F6-8959-3474903AF872}" destId="{AF6E855D-47C8-4918-BEC6-14B37C379418}" srcOrd="2" destOrd="0" parTransId="{4BA2B104-7777-41E3-B298-E4D5ACA54A57}" sibTransId="{3E113FE4-F5AA-436E-AF98-CB73525AE87E}"/>
    <dgm:cxn modelId="{F095E476-72F0-473A-A61D-8774DB856E79}" type="presParOf" srcId="{FEC6A98E-E118-43E3-9234-E51ACE64EC77}" destId="{DFF6B6CB-BC99-42F1-8211-254B83250DAE}" srcOrd="0" destOrd="0" presId="urn:microsoft.com/office/officeart/2005/8/layout/hierarchy3"/>
    <dgm:cxn modelId="{8AAC0C33-7CE0-4712-80C5-0B02AE1E9ECF}" type="presParOf" srcId="{DFF6B6CB-BC99-42F1-8211-254B83250DAE}" destId="{477403E4-AC24-4D87-BEBE-CB32834A07CF}" srcOrd="0" destOrd="0" presId="urn:microsoft.com/office/officeart/2005/8/layout/hierarchy3"/>
    <dgm:cxn modelId="{5B837856-2781-4EDB-B78C-2E75B2388C84}" type="presParOf" srcId="{477403E4-AC24-4D87-BEBE-CB32834A07CF}" destId="{27A8AB4F-8728-43C0-8055-F29F4A228D0B}" srcOrd="0" destOrd="0" presId="urn:microsoft.com/office/officeart/2005/8/layout/hierarchy3"/>
    <dgm:cxn modelId="{2D305C5E-E37E-4FD6-B55C-DD917851BF97}" type="presParOf" srcId="{477403E4-AC24-4D87-BEBE-CB32834A07CF}" destId="{45C6380F-71FE-4007-AF2B-350C61712D45}" srcOrd="1" destOrd="0" presId="urn:microsoft.com/office/officeart/2005/8/layout/hierarchy3"/>
    <dgm:cxn modelId="{E611D032-4765-4B66-89A7-6FA04DDD8D1F}" type="presParOf" srcId="{DFF6B6CB-BC99-42F1-8211-254B83250DAE}" destId="{FF2D8998-FA4E-425D-81D0-3998E55C9FB3}" srcOrd="1" destOrd="0" presId="urn:microsoft.com/office/officeart/2005/8/layout/hierarchy3"/>
    <dgm:cxn modelId="{4E12AAF2-F0C2-4FE8-9178-AF3F39A4B4A4}" type="presParOf" srcId="{FF2D8998-FA4E-425D-81D0-3998E55C9FB3}" destId="{85609C31-2E01-41BD-9D4D-A7B1217CD46E}" srcOrd="0" destOrd="0" presId="urn:microsoft.com/office/officeart/2005/8/layout/hierarchy3"/>
    <dgm:cxn modelId="{03685A4C-F467-434E-9B65-6BE3F6232C66}" type="presParOf" srcId="{FF2D8998-FA4E-425D-81D0-3998E55C9FB3}" destId="{C040ECA8-8E4E-484F-BF4B-0545B406DC37}" srcOrd="1" destOrd="0" presId="urn:microsoft.com/office/officeart/2005/8/layout/hierarchy3"/>
    <dgm:cxn modelId="{F18D148D-E328-4B0D-824A-20C5CBA64E69}" type="presParOf" srcId="{FF2D8998-FA4E-425D-81D0-3998E55C9FB3}" destId="{A724401D-DBF4-42D2-BEBA-5238F0C98222}" srcOrd="2" destOrd="0" presId="urn:microsoft.com/office/officeart/2005/8/layout/hierarchy3"/>
    <dgm:cxn modelId="{3FA44437-990C-41B5-9ED2-30876955E597}" type="presParOf" srcId="{FF2D8998-FA4E-425D-81D0-3998E55C9FB3}" destId="{9630215A-586B-431D-9D8D-A5465F2295A7}" srcOrd="3" destOrd="0" presId="urn:microsoft.com/office/officeart/2005/8/layout/hierarchy3"/>
    <dgm:cxn modelId="{584C20F0-52BD-4140-8AB8-6B6E475DA19F}" type="presParOf" srcId="{FF2D8998-FA4E-425D-81D0-3998E55C9FB3}" destId="{3E78F02A-41AC-4684-858B-BD2FB36CAAC3}" srcOrd="4" destOrd="0" presId="urn:microsoft.com/office/officeart/2005/8/layout/hierarchy3"/>
    <dgm:cxn modelId="{4383D149-597D-4444-B7B5-86F0278E0532}" type="presParOf" srcId="{FF2D8998-FA4E-425D-81D0-3998E55C9FB3}" destId="{549C45A1-D166-41B9-B515-682FC569AF05}" srcOrd="5" destOrd="0" presId="urn:microsoft.com/office/officeart/2005/8/layout/hierarchy3"/>
    <dgm:cxn modelId="{1DFB9BFB-2261-4544-BB76-2390047CAB6A}" type="presParOf" srcId="{FF2D8998-FA4E-425D-81D0-3998E55C9FB3}" destId="{AFC35E42-D667-4990-84B4-52D6DF939F00}" srcOrd="6" destOrd="0" presId="urn:microsoft.com/office/officeart/2005/8/layout/hierarchy3"/>
    <dgm:cxn modelId="{1EC22C95-9768-43DB-9272-2696C721902F}" type="presParOf" srcId="{FF2D8998-FA4E-425D-81D0-3998E55C9FB3}" destId="{64E131EB-275B-4673-BDDC-CE7F03079063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EC2AB-E699-44E9-AFCB-EFEA22528824}">
      <dsp:nvSpPr>
        <dsp:cNvPr id="0" name=""/>
        <dsp:cNvSpPr/>
      </dsp:nvSpPr>
      <dsp:spPr>
        <a:xfrm>
          <a:off x="0" y="1934"/>
          <a:ext cx="69341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71903-F7F7-465E-9A6D-28140A7910FD}">
      <dsp:nvSpPr>
        <dsp:cNvPr id="0" name=""/>
        <dsp:cNvSpPr/>
      </dsp:nvSpPr>
      <dsp:spPr>
        <a:xfrm>
          <a:off x="0" y="1934"/>
          <a:ext cx="6934144" cy="1319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n-lt"/>
              <a:cs typeface="Times New Roman" panose="02020603050405020304" pitchFamily="18" charset="0"/>
            </a:rPr>
            <a:t>потребностью общества в социально активных (инициативных) членах, способных принимать ответственные решения и участвовать в социально-значимой деятельности во благо других;</a:t>
          </a:r>
          <a:endParaRPr lang="ru-RU" sz="1800" kern="1200" dirty="0">
            <a:latin typeface="+mn-lt"/>
            <a:cs typeface="Times New Roman" panose="02020603050405020304" pitchFamily="18" charset="0"/>
          </a:endParaRPr>
        </a:p>
      </dsp:txBody>
      <dsp:txXfrm>
        <a:off x="0" y="1934"/>
        <a:ext cx="6934144" cy="1319530"/>
      </dsp:txXfrm>
    </dsp:sp>
    <dsp:sp modelId="{86F19DB3-3AD3-4168-8F5E-2ADAC746B838}">
      <dsp:nvSpPr>
        <dsp:cNvPr id="0" name=""/>
        <dsp:cNvSpPr/>
      </dsp:nvSpPr>
      <dsp:spPr>
        <a:xfrm>
          <a:off x="0" y="1321465"/>
          <a:ext cx="69341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77D243-CBED-44D4-BC13-0937D4E4B22B}">
      <dsp:nvSpPr>
        <dsp:cNvPr id="0" name=""/>
        <dsp:cNvSpPr/>
      </dsp:nvSpPr>
      <dsp:spPr>
        <a:xfrm>
          <a:off x="0" y="1321465"/>
          <a:ext cx="6934144" cy="1319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n-lt"/>
              <a:cs typeface="Times New Roman" panose="02020603050405020304" pitchFamily="18" charset="0"/>
            </a:rPr>
            <a:t>требованиями ФГОС ДО, ориентированных на организацию и нахождение эффективных форм построения педагогического процесса ДОО, направленного на развитие в дошкольниках самостоятельности, инициативности, творчества, воспитание патриотизма и гражданственности; </a:t>
          </a:r>
          <a:endParaRPr lang="ru-RU" sz="1800" kern="1200" dirty="0">
            <a:latin typeface="+mn-lt"/>
            <a:cs typeface="Times New Roman" panose="02020603050405020304" pitchFamily="18" charset="0"/>
          </a:endParaRPr>
        </a:p>
      </dsp:txBody>
      <dsp:txXfrm>
        <a:off x="0" y="1321465"/>
        <a:ext cx="6934144" cy="1319530"/>
      </dsp:txXfrm>
    </dsp:sp>
    <dsp:sp modelId="{2CC9541B-0B39-4D6A-AA5D-D74EF7F6C462}">
      <dsp:nvSpPr>
        <dsp:cNvPr id="0" name=""/>
        <dsp:cNvSpPr/>
      </dsp:nvSpPr>
      <dsp:spPr>
        <a:xfrm>
          <a:off x="0" y="2640996"/>
          <a:ext cx="69341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9CC8C1-323C-4F96-8D43-A42C60AD2F22}">
      <dsp:nvSpPr>
        <dsp:cNvPr id="0" name=""/>
        <dsp:cNvSpPr/>
      </dsp:nvSpPr>
      <dsp:spPr>
        <a:xfrm>
          <a:off x="0" y="2640996"/>
          <a:ext cx="6934144" cy="1319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n-lt"/>
              <a:cs typeface="Times New Roman" panose="02020603050405020304" pitchFamily="18" charset="0"/>
            </a:rPr>
            <a:t>научными исследования в области педагогики и психологии:</a:t>
          </a:r>
          <a:endParaRPr lang="ru-RU" sz="1800" kern="1200" dirty="0">
            <a:latin typeface="+mn-lt"/>
            <a:cs typeface="Times New Roman" panose="02020603050405020304" pitchFamily="18" charset="0"/>
          </a:endParaRPr>
        </a:p>
      </dsp:txBody>
      <dsp:txXfrm>
        <a:off x="0" y="2640996"/>
        <a:ext cx="6934144" cy="131953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CCBC20-71AB-4EE6-8429-E56272804E5D}">
      <dsp:nvSpPr>
        <dsp:cNvPr id="0" name=""/>
        <dsp:cNvSpPr/>
      </dsp:nvSpPr>
      <dsp:spPr>
        <a:xfrm>
          <a:off x="0" y="251541"/>
          <a:ext cx="6331527" cy="231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1397" tIns="333248" rIns="491397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 при конструировании педагогического процесса в разных типах дошкольных образовательных организаций,</a:t>
          </a: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 при подготовке педагогических кадров и повышении квалификации работников дошкольных образовательных организаций,</a:t>
          </a: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 в системе педагогического просвещения родителей. </a:t>
          </a:r>
          <a:endParaRPr lang="ru-RU" sz="1800" kern="1200" dirty="0"/>
        </a:p>
      </dsp:txBody>
      <dsp:txXfrm>
        <a:off x="0" y="251541"/>
        <a:ext cx="6331527" cy="2318400"/>
      </dsp:txXfrm>
    </dsp:sp>
    <dsp:sp modelId="{30B11002-969A-480A-BCA5-2052C8DAA038}">
      <dsp:nvSpPr>
        <dsp:cNvPr id="0" name=""/>
        <dsp:cNvSpPr/>
      </dsp:nvSpPr>
      <dsp:spPr>
        <a:xfrm>
          <a:off x="316576" y="15381"/>
          <a:ext cx="4432068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522" tIns="0" rIns="167522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Результаты проекта могут быть использованы</a:t>
          </a:r>
          <a:endParaRPr lang="ru-RU" sz="1800" b="1" kern="1200" dirty="0"/>
        </a:p>
      </dsp:txBody>
      <dsp:txXfrm>
        <a:off x="339633" y="38438"/>
        <a:ext cx="4385954" cy="426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C8D516-2A40-4B4E-92B2-5B3C92879125}">
      <dsp:nvSpPr>
        <dsp:cNvPr id="0" name=""/>
        <dsp:cNvSpPr/>
      </dsp:nvSpPr>
      <dsp:spPr>
        <a:xfrm>
          <a:off x="0" y="152398"/>
          <a:ext cx="8458199" cy="10877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Стратегический смысл</a:t>
          </a:r>
          <a:br>
            <a:rPr lang="ru-RU" sz="2000" kern="1200" dirty="0" smtClean="0"/>
          </a:br>
          <a:r>
            <a:rPr lang="ru-RU" sz="2000" kern="1200" dirty="0" smtClean="0"/>
            <a:t>и цель формирования субъектной позиции ребенка в добровольческой деятельности:</a:t>
          </a:r>
          <a:endParaRPr lang="ru-RU" sz="2000" kern="1200" dirty="0"/>
        </a:p>
      </dsp:txBody>
      <dsp:txXfrm>
        <a:off x="31859" y="184257"/>
        <a:ext cx="8394481" cy="1024039"/>
      </dsp:txXfrm>
    </dsp:sp>
    <dsp:sp modelId="{406BA062-3AFE-4F0C-9D27-E0A5E9B03E63}">
      <dsp:nvSpPr>
        <dsp:cNvPr id="0" name=""/>
        <dsp:cNvSpPr/>
      </dsp:nvSpPr>
      <dsp:spPr>
        <a:xfrm>
          <a:off x="0" y="1387603"/>
          <a:ext cx="819150" cy="81915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270A9F-C3B5-4D12-8D71-DE196D29CC9A}">
      <dsp:nvSpPr>
        <dsp:cNvPr id="0" name=""/>
        <dsp:cNvSpPr/>
      </dsp:nvSpPr>
      <dsp:spPr>
        <a:xfrm>
          <a:off x="868299" y="1553624"/>
          <a:ext cx="7589900" cy="487107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социализация детей старшего дошкольного возраста, </a:t>
          </a:r>
          <a:r>
            <a:rPr lang="ru-RU" sz="1800" kern="1200" dirty="0" smtClean="0"/>
            <a:t/>
          </a:r>
          <a:br>
            <a:rPr lang="ru-RU" sz="1800" kern="1200" dirty="0" smtClean="0"/>
          </a:br>
          <a:endParaRPr lang="ru-RU" kern="1200" dirty="0"/>
        </a:p>
      </dsp:txBody>
      <dsp:txXfrm>
        <a:off x="892082" y="1577407"/>
        <a:ext cx="7542334" cy="439541"/>
      </dsp:txXfrm>
    </dsp:sp>
    <dsp:sp modelId="{9D283963-38E9-4EB9-BA05-270B887FCFCE}">
      <dsp:nvSpPr>
        <dsp:cNvPr id="0" name=""/>
        <dsp:cNvSpPr/>
      </dsp:nvSpPr>
      <dsp:spPr>
        <a:xfrm>
          <a:off x="0" y="2305051"/>
          <a:ext cx="819150" cy="81915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AE455A-9B7A-4613-B7E2-3721699B1E04}">
      <dsp:nvSpPr>
        <dsp:cNvPr id="0" name=""/>
        <dsp:cNvSpPr/>
      </dsp:nvSpPr>
      <dsp:spPr>
        <a:xfrm>
          <a:off x="838167" y="2315151"/>
          <a:ext cx="7589900" cy="819150"/>
        </a:xfrm>
        <a:prstGeom prst="roundRect">
          <a:avLst>
            <a:gd name="adj" fmla="val 16670"/>
          </a:avLst>
        </a:prstGeom>
        <a:solidFill>
          <a:schemeClr val="accent5">
            <a:hueOff val="12514096"/>
            <a:satOff val="10448"/>
            <a:lumOff val="-411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</a:t>
          </a:r>
          <a:r>
            <a:rPr lang="ru-RU" sz="2000" kern="1200" dirty="0" smtClean="0"/>
            <a:t>воспитание инициативной личности, способной реализовывать свой </a:t>
          </a:r>
          <a:r>
            <a:rPr lang="ru-RU" sz="2000" b="1" u="sng" kern="1200" dirty="0" smtClean="0"/>
            <a:t>субъективный</a:t>
          </a:r>
          <a:r>
            <a:rPr lang="ru-RU" sz="2000" kern="1200" dirty="0" smtClean="0"/>
            <a:t> потенциал в интересах общества и самой личности.</a:t>
          </a:r>
          <a:endParaRPr lang="ru-RU" sz="2000" kern="1200" dirty="0"/>
        </a:p>
      </dsp:txBody>
      <dsp:txXfrm>
        <a:off x="878162" y="2355146"/>
        <a:ext cx="7509910" cy="7391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301FA-3025-4B90-9BDC-61717D4D53FE}">
      <dsp:nvSpPr>
        <dsp:cNvPr id="0" name=""/>
        <dsp:cNvSpPr/>
      </dsp:nvSpPr>
      <dsp:spPr>
        <a:xfrm>
          <a:off x="4870404" y="825227"/>
          <a:ext cx="5200608" cy="226547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-ориентация на старший дошкольный возраст, как </a:t>
          </a:r>
          <a:r>
            <a:rPr lang="ru-RU" sz="2000" kern="1200" dirty="0" err="1" smtClean="0"/>
            <a:t>сензитивный</a:t>
          </a:r>
          <a:r>
            <a:rPr lang="ru-RU" sz="2000" kern="1200" dirty="0" smtClean="0"/>
            <a:t> период для</a:t>
          </a:r>
          <a:endParaRPr lang="ru-RU" sz="20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формирования и развития инициативности, </a:t>
          </a: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приобретения опыта социально-партнерских отношений.  </a:t>
          </a:r>
          <a:endParaRPr lang="ru-RU" sz="1800" kern="1200" dirty="0"/>
        </a:p>
      </dsp:txBody>
      <dsp:txXfrm>
        <a:off x="5702502" y="825227"/>
        <a:ext cx="4368511" cy="2265477"/>
      </dsp:txXfrm>
    </dsp:sp>
    <dsp:sp modelId="{832FC5E2-DCF8-4D6B-A52A-485DFF014FF3}">
      <dsp:nvSpPr>
        <dsp:cNvPr id="0" name=""/>
        <dsp:cNvSpPr/>
      </dsp:nvSpPr>
      <dsp:spPr>
        <a:xfrm>
          <a:off x="3320915" y="18482"/>
          <a:ext cx="2264345" cy="226434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Научно-методическое основание</a:t>
          </a:r>
          <a:endParaRPr lang="ru-RU" sz="2000" b="1" kern="1200" dirty="0"/>
        </a:p>
      </dsp:txBody>
      <dsp:txXfrm>
        <a:off x="3652521" y="350088"/>
        <a:ext cx="1601133" cy="16011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440B0F-9A4C-40DC-B3CD-E21E52D6E16D}">
      <dsp:nvSpPr>
        <dsp:cNvPr id="0" name=""/>
        <dsp:cNvSpPr/>
      </dsp:nvSpPr>
      <dsp:spPr>
        <a:xfrm>
          <a:off x="4469" y="5842"/>
          <a:ext cx="7611061" cy="10740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Современной идейной основой развития инициативности у детей старшего дошкольного возраста на основе добровольческой деятельности являются:</a:t>
          </a:r>
          <a:endParaRPr lang="ru-RU" sz="1800" b="1" kern="1200" dirty="0"/>
        </a:p>
      </dsp:txBody>
      <dsp:txXfrm>
        <a:off x="35926" y="37299"/>
        <a:ext cx="7548147" cy="1011104"/>
      </dsp:txXfrm>
    </dsp:sp>
    <dsp:sp modelId="{9AC8E1C7-00E9-4492-B09F-BB3B446009BF}">
      <dsp:nvSpPr>
        <dsp:cNvPr id="0" name=""/>
        <dsp:cNvSpPr/>
      </dsp:nvSpPr>
      <dsp:spPr>
        <a:xfrm>
          <a:off x="651123" y="1273183"/>
          <a:ext cx="1074018" cy="1074018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5FF6C0-314A-4D59-9DB5-8F514FBD7D15}">
      <dsp:nvSpPr>
        <dsp:cNvPr id="0" name=""/>
        <dsp:cNvSpPr/>
      </dsp:nvSpPr>
      <dsp:spPr>
        <a:xfrm>
          <a:off x="1789582" y="1273183"/>
          <a:ext cx="5179294" cy="107401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идея социально-педагогической солидарности,</a:t>
          </a:r>
          <a:endParaRPr lang="ru-RU" sz="1800" kern="1200" dirty="0"/>
        </a:p>
      </dsp:txBody>
      <dsp:txXfrm>
        <a:off x="1842021" y="1325622"/>
        <a:ext cx="5074416" cy="969140"/>
      </dsp:txXfrm>
    </dsp:sp>
    <dsp:sp modelId="{4F2BDB40-156B-4CCA-8CB2-65E56386300A}">
      <dsp:nvSpPr>
        <dsp:cNvPr id="0" name=""/>
        <dsp:cNvSpPr/>
      </dsp:nvSpPr>
      <dsp:spPr>
        <a:xfrm>
          <a:off x="651123" y="2476084"/>
          <a:ext cx="1074018" cy="1074018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204774-3EF9-430D-8F1B-65EC0D131FE7}">
      <dsp:nvSpPr>
        <dsp:cNvPr id="0" name=""/>
        <dsp:cNvSpPr/>
      </dsp:nvSpPr>
      <dsp:spPr>
        <a:xfrm>
          <a:off x="1789582" y="2476084"/>
          <a:ext cx="5179294" cy="107401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-3208125"/>
                <a:satOff val="-21171"/>
                <a:lumOff val="4706"/>
                <a:alphaOff val="0"/>
                <a:shade val="51000"/>
                <a:satMod val="130000"/>
              </a:schemeClr>
            </a:gs>
            <a:gs pos="80000">
              <a:schemeClr val="accent3">
                <a:hueOff val="-3208125"/>
                <a:satOff val="-21171"/>
                <a:lumOff val="4706"/>
                <a:alphaOff val="0"/>
                <a:shade val="93000"/>
                <a:satMod val="130000"/>
              </a:schemeClr>
            </a:gs>
            <a:gs pos="100000">
              <a:schemeClr val="accent3">
                <a:hueOff val="-3208125"/>
                <a:satOff val="-21171"/>
                <a:lumOff val="47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идея проектирования и построения педагогически целесообразных субъектных отношений в добровольческой деятельности, </a:t>
          </a:r>
          <a:endParaRPr lang="ru-RU" sz="1800" kern="1200" dirty="0"/>
        </a:p>
      </dsp:txBody>
      <dsp:txXfrm>
        <a:off x="1842021" y="2528523"/>
        <a:ext cx="5074416" cy="969140"/>
      </dsp:txXfrm>
    </dsp:sp>
    <dsp:sp modelId="{FF8B6A01-368A-4EA2-9369-32F5E60DB757}">
      <dsp:nvSpPr>
        <dsp:cNvPr id="0" name=""/>
        <dsp:cNvSpPr/>
      </dsp:nvSpPr>
      <dsp:spPr>
        <a:xfrm>
          <a:off x="651123" y="3890361"/>
          <a:ext cx="1074018" cy="1074018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167AEB-B4A7-4A2D-9D91-E73044518625}">
      <dsp:nvSpPr>
        <dsp:cNvPr id="0" name=""/>
        <dsp:cNvSpPr/>
      </dsp:nvSpPr>
      <dsp:spPr>
        <a:xfrm>
          <a:off x="1789582" y="3678984"/>
          <a:ext cx="5179294" cy="149677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-6416251"/>
                <a:satOff val="-42342"/>
                <a:lumOff val="9412"/>
                <a:alphaOff val="0"/>
                <a:shade val="51000"/>
                <a:satMod val="130000"/>
              </a:schemeClr>
            </a:gs>
            <a:gs pos="80000">
              <a:schemeClr val="accent3">
                <a:hueOff val="-6416251"/>
                <a:satOff val="-42342"/>
                <a:lumOff val="9412"/>
                <a:alphaOff val="0"/>
                <a:shade val="93000"/>
                <a:satMod val="130000"/>
              </a:schemeClr>
            </a:gs>
            <a:gs pos="100000">
              <a:schemeClr val="accent3">
                <a:hueOff val="-6416251"/>
                <a:satOff val="-42342"/>
                <a:lumOff val="94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идея использования в практике инновационных методов и приемов, учитывающих основные педагогические закономерности и принципы, способствующих развитию активности и самостоятельности личности.</a:t>
          </a:r>
          <a:endParaRPr lang="ru-RU" sz="1800" kern="1200" dirty="0"/>
        </a:p>
      </dsp:txBody>
      <dsp:txXfrm>
        <a:off x="1862662" y="3752064"/>
        <a:ext cx="5033134" cy="13506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663FB-7F7F-40F4-BE4F-85AB8181FDA7}">
      <dsp:nvSpPr>
        <dsp:cNvPr id="0" name=""/>
        <dsp:cNvSpPr/>
      </dsp:nvSpPr>
      <dsp:spPr>
        <a:xfrm>
          <a:off x="0" y="187404"/>
          <a:ext cx="8471694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7498" tIns="208280" rIns="657498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- развитие инициативности детей старшего дошкольного возраста на основе эко-добровольческой деятельности;</a:t>
          </a:r>
          <a:endParaRPr lang="ru-RU" sz="1800" kern="1200" dirty="0"/>
        </a:p>
      </dsp:txBody>
      <dsp:txXfrm>
        <a:off x="0" y="187404"/>
        <a:ext cx="8471694" cy="850500"/>
      </dsp:txXfrm>
    </dsp:sp>
    <dsp:sp modelId="{DCFDA847-C9F2-48F6-A326-F60EC35E9569}">
      <dsp:nvSpPr>
        <dsp:cNvPr id="0" name=""/>
        <dsp:cNvSpPr/>
      </dsp:nvSpPr>
      <dsp:spPr>
        <a:xfrm>
          <a:off x="423584" y="39804"/>
          <a:ext cx="5930185" cy="295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147" tIns="0" rIns="224147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Цель проекта:</a:t>
          </a:r>
          <a:endParaRPr lang="ru-RU" sz="1800" kern="1200" dirty="0"/>
        </a:p>
      </dsp:txBody>
      <dsp:txXfrm>
        <a:off x="437994" y="54214"/>
        <a:ext cx="5901365" cy="266380"/>
      </dsp:txXfrm>
    </dsp:sp>
    <dsp:sp modelId="{030A19AD-97D2-449A-B2FD-74AC4690897F}">
      <dsp:nvSpPr>
        <dsp:cNvPr id="0" name=""/>
        <dsp:cNvSpPr/>
      </dsp:nvSpPr>
      <dsp:spPr>
        <a:xfrm>
          <a:off x="0" y="1239504"/>
          <a:ext cx="8471694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781254"/>
              <a:satOff val="-19219"/>
              <a:lumOff val="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7498" tIns="208280" rIns="657498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исследовательский, </a:t>
          </a:r>
          <a:endParaRPr lang="ru-RU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практико-ориентированный.</a:t>
          </a:r>
          <a:endParaRPr lang="ru-RU" sz="1800" kern="1200" dirty="0"/>
        </a:p>
      </dsp:txBody>
      <dsp:txXfrm>
        <a:off x="0" y="1239504"/>
        <a:ext cx="8471694" cy="882000"/>
      </dsp:txXfrm>
    </dsp:sp>
    <dsp:sp modelId="{E2ADECD4-7F8C-4A18-AD24-875FE991B592}">
      <dsp:nvSpPr>
        <dsp:cNvPr id="0" name=""/>
        <dsp:cNvSpPr/>
      </dsp:nvSpPr>
      <dsp:spPr>
        <a:xfrm>
          <a:off x="423584" y="1091904"/>
          <a:ext cx="5930185" cy="295200"/>
        </a:xfrm>
        <a:prstGeom prst="roundRect">
          <a:avLst/>
        </a:prstGeom>
        <a:solidFill>
          <a:schemeClr val="accent4">
            <a:hueOff val="-1781254"/>
            <a:satOff val="-19219"/>
            <a:lumOff val="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147" tIns="0" rIns="224147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Вид проекта:</a:t>
          </a:r>
          <a:endParaRPr lang="ru-RU" sz="1800" kern="1200" dirty="0"/>
        </a:p>
      </dsp:txBody>
      <dsp:txXfrm>
        <a:off x="437994" y="1106314"/>
        <a:ext cx="5901365" cy="266380"/>
      </dsp:txXfrm>
    </dsp:sp>
    <dsp:sp modelId="{FBEEA96B-4A30-4FAB-875C-9FB9AC716150}">
      <dsp:nvSpPr>
        <dsp:cNvPr id="0" name=""/>
        <dsp:cNvSpPr/>
      </dsp:nvSpPr>
      <dsp:spPr>
        <a:xfrm>
          <a:off x="0" y="2323104"/>
          <a:ext cx="8471694" cy="598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562509"/>
              <a:satOff val="-38439"/>
              <a:lumOff val="5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7498" tIns="208280" rIns="657498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дети 5-7 лет, педагоги, родители.</a:t>
          </a:r>
          <a:endParaRPr lang="ru-RU" sz="1800" kern="1200" dirty="0"/>
        </a:p>
      </dsp:txBody>
      <dsp:txXfrm>
        <a:off x="0" y="2323104"/>
        <a:ext cx="8471694" cy="598500"/>
      </dsp:txXfrm>
    </dsp:sp>
    <dsp:sp modelId="{4F459A18-CCD0-450D-BD18-B5F129CCDA11}">
      <dsp:nvSpPr>
        <dsp:cNvPr id="0" name=""/>
        <dsp:cNvSpPr/>
      </dsp:nvSpPr>
      <dsp:spPr>
        <a:xfrm>
          <a:off x="423584" y="2175504"/>
          <a:ext cx="5930185" cy="295200"/>
        </a:xfrm>
        <a:prstGeom prst="roundRect">
          <a:avLst/>
        </a:prstGeom>
        <a:solidFill>
          <a:schemeClr val="accent4">
            <a:hueOff val="-3562509"/>
            <a:satOff val="-38439"/>
            <a:lumOff val="5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147" tIns="0" rIns="224147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Участники:</a:t>
          </a:r>
          <a:endParaRPr lang="ru-RU" sz="1800" kern="1200" dirty="0"/>
        </a:p>
      </dsp:txBody>
      <dsp:txXfrm>
        <a:off x="437994" y="2189914"/>
        <a:ext cx="5901365" cy="266380"/>
      </dsp:txXfrm>
    </dsp:sp>
    <dsp:sp modelId="{2886043F-99D5-4460-9420-913BAFFA07D9}">
      <dsp:nvSpPr>
        <dsp:cNvPr id="0" name=""/>
        <dsp:cNvSpPr/>
      </dsp:nvSpPr>
      <dsp:spPr>
        <a:xfrm>
          <a:off x="0" y="3123204"/>
          <a:ext cx="8471694" cy="598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5343763"/>
              <a:satOff val="-57658"/>
              <a:lumOff val="8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7498" tIns="208280" rIns="657498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краткосрочный, 4 недели.</a:t>
          </a:r>
          <a:endParaRPr lang="ru-RU" sz="1800" kern="1200" dirty="0"/>
        </a:p>
      </dsp:txBody>
      <dsp:txXfrm>
        <a:off x="0" y="3123204"/>
        <a:ext cx="8471694" cy="598500"/>
      </dsp:txXfrm>
    </dsp:sp>
    <dsp:sp modelId="{30CCEDD0-FC9D-4675-A21C-FE690E9480CD}">
      <dsp:nvSpPr>
        <dsp:cNvPr id="0" name=""/>
        <dsp:cNvSpPr/>
      </dsp:nvSpPr>
      <dsp:spPr>
        <a:xfrm>
          <a:off x="423584" y="2975604"/>
          <a:ext cx="5930185" cy="295200"/>
        </a:xfrm>
        <a:prstGeom prst="roundRect">
          <a:avLst/>
        </a:prstGeom>
        <a:solidFill>
          <a:schemeClr val="accent4">
            <a:hueOff val="-5343763"/>
            <a:satOff val="-57658"/>
            <a:lumOff val="8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147" tIns="0" rIns="224147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Продолжительность:</a:t>
          </a:r>
          <a:endParaRPr lang="ru-RU" sz="1800" kern="1200" dirty="0"/>
        </a:p>
      </dsp:txBody>
      <dsp:txXfrm>
        <a:off x="437994" y="2990014"/>
        <a:ext cx="5901365" cy="2663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1B0DE-B0AA-48F0-BF3B-692973DAC2F3}">
      <dsp:nvSpPr>
        <dsp:cNvPr id="0" name=""/>
        <dsp:cNvSpPr/>
      </dsp:nvSpPr>
      <dsp:spPr>
        <a:xfrm>
          <a:off x="0" y="387843"/>
          <a:ext cx="7176294" cy="2731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6960" tIns="354076" rIns="556960" bIns="120904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/>
            <a:t>- изучить состояние развития инициативности детей старшего дошкольного возраста;</a:t>
          </a:r>
          <a:endParaRPr lang="ru-RU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- </a:t>
          </a:r>
          <a:r>
            <a:rPr lang="ru-RU" sz="1700" b="1" kern="1200" dirty="0" smtClean="0"/>
            <a:t>сформировать инициативную группу педагогов и родителей, участвующую в эко-добровольческой деятельности;</a:t>
          </a:r>
          <a:endParaRPr lang="ru-RU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/>
            <a:t>- организовать эко-добровольческое движения «Экологический патруль «Зленые ладошки»,</a:t>
          </a:r>
          <a:endParaRPr lang="ru-RU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/>
            <a:t>- сформировать у детей знания и способы реализации собственных инициатив на основе эко-добровольческой деятельности</a:t>
          </a:r>
          <a:endParaRPr lang="ru-RU" sz="1700" kern="1200" dirty="0"/>
        </a:p>
      </dsp:txBody>
      <dsp:txXfrm>
        <a:off x="0" y="387843"/>
        <a:ext cx="7176294" cy="2731050"/>
      </dsp:txXfrm>
    </dsp:sp>
    <dsp:sp modelId="{70429F27-2F32-4419-97AF-248B93DDF20C}">
      <dsp:nvSpPr>
        <dsp:cNvPr id="0" name=""/>
        <dsp:cNvSpPr/>
      </dsp:nvSpPr>
      <dsp:spPr>
        <a:xfrm>
          <a:off x="358814" y="136923"/>
          <a:ext cx="5023405" cy="5018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873" tIns="0" rIns="189873" bIns="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/>
            <a:t>Задачи: </a:t>
          </a:r>
          <a:endParaRPr lang="ru-RU" sz="1700" kern="1200"/>
        </a:p>
      </dsp:txBody>
      <dsp:txXfrm>
        <a:off x="383312" y="161421"/>
        <a:ext cx="4974409" cy="4528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9A0F2-9F1A-4BD8-9C9E-CEE639830292}">
      <dsp:nvSpPr>
        <dsp:cNvPr id="0" name=""/>
        <dsp:cNvSpPr/>
      </dsp:nvSpPr>
      <dsp:spPr>
        <a:xfrm>
          <a:off x="0" y="5187544"/>
          <a:ext cx="8741497" cy="11349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III</a:t>
          </a:r>
          <a:r>
            <a:rPr lang="ru-RU" sz="1800" b="1" kern="1200" dirty="0" smtClean="0"/>
            <a:t> этап. Заключительный: обобщение результатов работы в самой различной форме, их анализ, закрепление полученных знаний, формулировка выводов  (1 неделя). </a:t>
          </a:r>
          <a:endParaRPr lang="ru-RU" sz="1800" b="1" kern="1200" dirty="0"/>
        </a:p>
      </dsp:txBody>
      <dsp:txXfrm>
        <a:off x="0" y="5187544"/>
        <a:ext cx="8741497" cy="1134908"/>
      </dsp:txXfrm>
    </dsp:sp>
    <dsp:sp modelId="{C9C58B3C-8AC3-41AD-A58E-BDE351AC7F3B}">
      <dsp:nvSpPr>
        <dsp:cNvPr id="0" name=""/>
        <dsp:cNvSpPr/>
      </dsp:nvSpPr>
      <dsp:spPr>
        <a:xfrm rot="10800000">
          <a:off x="0" y="3459079"/>
          <a:ext cx="8741497" cy="1745488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II</a:t>
          </a:r>
          <a:r>
            <a:rPr lang="ru-RU" sz="1800" b="1" kern="1200" dirty="0" smtClean="0"/>
            <a:t> этап. Организационный – способы реализации проекта. Поиск ответов на поставленные вопросы разными способами (2 недели).</a:t>
          </a:r>
          <a:endParaRPr lang="ru-RU" sz="1800" b="1" kern="1200" dirty="0"/>
        </a:p>
      </dsp:txBody>
      <dsp:txXfrm rot="10800000">
        <a:off x="0" y="3459079"/>
        <a:ext cx="8741497" cy="1134166"/>
      </dsp:txXfrm>
    </dsp:sp>
    <dsp:sp modelId="{0E1B0328-CBEC-4CCB-9A06-915159BAA9FA}">
      <dsp:nvSpPr>
        <dsp:cNvPr id="0" name=""/>
        <dsp:cNvSpPr/>
      </dsp:nvSpPr>
      <dsp:spPr>
        <a:xfrm rot="10800000">
          <a:off x="0" y="1730615"/>
          <a:ext cx="8741497" cy="1745488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</a:t>
          </a:r>
          <a:r>
            <a:rPr lang="ru-RU" sz="1800" b="1" kern="1200" dirty="0" smtClean="0"/>
            <a:t> этап. Подготовительный: постановка цели и задач, определение направлений, объектов и методов исследования, плана мероприятий, предварительная работа с педагогами, детьми и их родителями, выбор оборудования и материалов (1 неделя).</a:t>
          </a:r>
          <a:endParaRPr lang="ru-RU" sz="1800" b="1" kern="1200" dirty="0"/>
        </a:p>
      </dsp:txBody>
      <dsp:txXfrm rot="10800000">
        <a:off x="0" y="1730615"/>
        <a:ext cx="8741497" cy="1134166"/>
      </dsp:txXfrm>
    </dsp:sp>
    <dsp:sp modelId="{EFF4923C-53CA-4D08-811A-CCA795C3A7D6}">
      <dsp:nvSpPr>
        <dsp:cNvPr id="0" name=""/>
        <dsp:cNvSpPr/>
      </dsp:nvSpPr>
      <dsp:spPr>
        <a:xfrm rot="10800000">
          <a:off x="0" y="2150"/>
          <a:ext cx="8741497" cy="1745488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Этапы реализации проекта: </a:t>
          </a:r>
          <a:endParaRPr lang="ru-RU" sz="1800" b="1" kern="1200" dirty="0"/>
        </a:p>
      </dsp:txBody>
      <dsp:txXfrm rot="10800000">
        <a:off x="0" y="2150"/>
        <a:ext cx="8741497" cy="113416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9001B-3A3D-4E89-8132-EC81EE3B763E}">
      <dsp:nvSpPr>
        <dsp:cNvPr id="0" name=""/>
        <dsp:cNvSpPr/>
      </dsp:nvSpPr>
      <dsp:spPr>
        <a:xfrm>
          <a:off x="0" y="0"/>
          <a:ext cx="87849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D548EF-E335-4B93-9E5A-766652E70589}">
      <dsp:nvSpPr>
        <dsp:cNvPr id="0" name=""/>
        <dsp:cNvSpPr/>
      </dsp:nvSpPr>
      <dsp:spPr>
        <a:xfrm>
          <a:off x="0" y="0"/>
          <a:ext cx="8784976" cy="561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 процессе работы были подобраны диагностики по выявлению инициативности в игре у детей старшего дошкольного возраста, которые включали в себя:</a:t>
          </a:r>
          <a:endParaRPr lang="ru-RU" sz="1800" kern="1200" dirty="0"/>
        </a:p>
      </dsp:txBody>
      <dsp:txXfrm>
        <a:off x="0" y="0"/>
        <a:ext cx="8784976" cy="561692"/>
      </dsp:txXfrm>
    </dsp:sp>
    <dsp:sp modelId="{C04CCFBC-6760-4C6E-8D0A-C341FBA46BC7}">
      <dsp:nvSpPr>
        <dsp:cNvPr id="0" name=""/>
        <dsp:cNvSpPr/>
      </dsp:nvSpPr>
      <dsp:spPr>
        <a:xfrm>
          <a:off x="0" y="561692"/>
          <a:ext cx="87849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740640-A954-4C0E-ADB1-6DBD259FDAC0}">
      <dsp:nvSpPr>
        <dsp:cNvPr id="0" name=""/>
        <dsp:cNvSpPr/>
      </dsp:nvSpPr>
      <dsp:spPr>
        <a:xfrm>
          <a:off x="0" y="561692"/>
          <a:ext cx="8784976" cy="561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1.Наблюдение за проявлением инициативности в процессе сюжетно-ролевой игры (Д.Б. </a:t>
          </a:r>
          <a:r>
            <a:rPr lang="ru-RU" sz="1800" kern="1200" dirty="0" err="1" smtClean="0"/>
            <a:t>Эльконин</a:t>
          </a:r>
          <a:r>
            <a:rPr lang="ru-RU" sz="1800" kern="1200" dirty="0" smtClean="0"/>
            <a:t>);</a:t>
          </a:r>
          <a:endParaRPr lang="ru-RU" sz="1800" kern="1200" dirty="0"/>
        </a:p>
      </dsp:txBody>
      <dsp:txXfrm>
        <a:off x="0" y="561692"/>
        <a:ext cx="8784976" cy="561692"/>
      </dsp:txXfrm>
    </dsp:sp>
    <dsp:sp modelId="{A4FC9AC0-ECA6-4971-A4CF-492203D7951F}">
      <dsp:nvSpPr>
        <dsp:cNvPr id="0" name=""/>
        <dsp:cNvSpPr/>
      </dsp:nvSpPr>
      <dsp:spPr>
        <a:xfrm>
          <a:off x="0" y="1123384"/>
          <a:ext cx="87849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30DF5C-3BE5-4BEC-AE41-83C1616DFBC7}">
      <dsp:nvSpPr>
        <dsp:cNvPr id="0" name=""/>
        <dsp:cNvSpPr/>
      </dsp:nvSpPr>
      <dsp:spPr>
        <a:xfrm>
          <a:off x="0" y="1123384"/>
          <a:ext cx="8784976" cy="561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2.Наблюдение за проявлением инициативности в процессе самостоятельных игр (Н.А. Короткова, П.Г. </a:t>
          </a:r>
          <a:r>
            <a:rPr lang="ru-RU" sz="1800" kern="1200" dirty="0" err="1" smtClean="0"/>
            <a:t>Нежнов</a:t>
          </a:r>
          <a:r>
            <a:rPr lang="ru-RU" sz="1800" kern="1200" dirty="0" smtClean="0"/>
            <a:t>);</a:t>
          </a:r>
          <a:endParaRPr lang="ru-RU" sz="1800" kern="1200" dirty="0"/>
        </a:p>
      </dsp:txBody>
      <dsp:txXfrm>
        <a:off x="0" y="1123384"/>
        <a:ext cx="8784976" cy="561692"/>
      </dsp:txXfrm>
    </dsp:sp>
    <dsp:sp modelId="{F366C27B-0CAA-4F43-9AFC-17E63BFC84FB}">
      <dsp:nvSpPr>
        <dsp:cNvPr id="0" name=""/>
        <dsp:cNvSpPr/>
      </dsp:nvSpPr>
      <dsp:spPr>
        <a:xfrm>
          <a:off x="0" y="1685076"/>
          <a:ext cx="87849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8B0CFA-934A-41C5-9549-CF07D7F6F1A3}">
      <dsp:nvSpPr>
        <dsp:cNvPr id="0" name=""/>
        <dsp:cNvSpPr/>
      </dsp:nvSpPr>
      <dsp:spPr>
        <a:xfrm>
          <a:off x="0" y="1685076"/>
          <a:ext cx="8784976" cy="561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3.Решение </a:t>
          </a:r>
          <a:r>
            <a:rPr lang="ru-RU" sz="1800" kern="1200" dirty="0" err="1" smtClean="0"/>
            <a:t>жизненнозначимых</a:t>
          </a:r>
          <a:r>
            <a:rPr lang="ru-RU" sz="1800" kern="1200" dirty="0" smtClean="0"/>
            <a:t> игровых ситуаций .</a:t>
          </a:r>
          <a:endParaRPr lang="ru-RU" sz="1800" kern="1200" dirty="0"/>
        </a:p>
      </dsp:txBody>
      <dsp:txXfrm>
        <a:off x="0" y="1685076"/>
        <a:ext cx="8784976" cy="56169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A8AB4F-8728-43C0-8055-F29F4A228D0B}">
      <dsp:nvSpPr>
        <dsp:cNvPr id="0" name=""/>
        <dsp:cNvSpPr/>
      </dsp:nvSpPr>
      <dsp:spPr>
        <a:xfrm>
          <a:off x="7124" y="950477"/>
          <a:ext cx="3152132" cy="680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Результаты проекта:</a:t>
          </a:r>
          <a:endParaRPr lang="ru-RU" sz="2700" kern="1200" dirty="0"/>
        </a:p>
      </dsp:txBody>
      <dsp:txXfrm>
        <a:off x="27064" y="970417"/>
        <a:ext cx="3112252" cy="640936"/>
      </dsp:txXfrm>
    </dsp:sp>
    <dsp:sp modelId="{85609C31-2E01-41BD-9D4D-A7B1217CD46E}">
      <dsp:nvSpPr>
        <dsp:cNvPr id="0" name=""/>
        <dsp:cNvSpPr/>
      </dsp:nvSpPr>
      <dsp:spPr>
        <a:xfrm>
          <a:off x="322338" y="1631294"/>
          <a:ext cx="312586" cy="455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5651"/>
              </a:lnTo>
              <a:lnTo>
                <a:pt x="312586" y="45565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40ECA8-8E4E-484F-BF4B-0545B406DC37}">
      <dsp:nvSpPr>
        <dsp:cNvPr id="0" name=""/>
        <dsp:cNvSpPr/>
      </dsp:nvSpPr>
      <dsp:spPr>
        <a:xfrm>
          <a:off x="634924" y="1707640"/>
          <a:ext cx="6617829" cy="758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-у детей сформированы первичные представления о добровольческой деятельности, первоначальные навыки участия в добровольческих акциях;</a:t>
          </a:r>
          <a:endParaRPr lang="ru-RU" sz="1800" kern="1200" dirty="0"/>
        </a:p>
      </dsp:txBody>
      <dsp:txXfrm>
        <a:off x="657143" y="1729859"/>
        <a:ext cx="6573391" cy="714172"/>
      </dsp:txXfrm>
    </dsp:sp>
    <dsp:sp modelId="{A724401D-DBF4-42D2-BEBA-5238F0C98222}">
      <dsp:nvSpPr>
        <dsp:cNvPr id="0" name=""/>
        <dsp:cNvSpPr/>
      </dsp:nvSpPr>
      <dsp:spPr>
        <a:xfrm>
          <a:off x="322338" y="1631294"/>
          <a:ext cx="315213" cy="1354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4832"/>
              </a:lnTo>
              <a:lnTo>
                <a:pt x="315213" y="135483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30215A-586B-431D-9D8D-A5465F2295A7}">
      <dsp:nvSpPr>
        <dsp:cNvPr id="0" name=""/>
        <dsp:cNvSpPr/>
      </dsp:nvSpPr>
      <dsp:spPr>
        <a:xfrm>
          <a:off x="637551" y="2544201"/>
          <a:ext cx="7253980" cy="8838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748539"/>
              <a:satOff val="2100"/>
              <a:lumOff val="-10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сформированы предпосылки гражданственности и патриотизма через краеведение и участие в добровольческих мероприятиях по охране окружающей среды;</a:t>
          </a:r>
          <a:endParaRPr lang="ru-RU" sz="1800" kern="1200" dirty="0"/>
        </a:p>
      </dsp:txBody>
      <dsp:txXfrm>
        <a:off x="663438" y="2570088"/>
        <a:ext cx="7202206" cy="832076"/>
      </dsp:txXfrm>
    </dsp:sp>
    <dsp:sp modelId="{3E78F02A-41AC-4684-858B-BD2FB36CAAC3}">
      <dsp:nvSpPr>
        <dsp:cNvPr id="0" name=""/>
        <dsp:cNvSpPr/>
      </dsp:nvSpPr>
      <dsp:spPr>
        <a:xfrm>
          <a:off x="322338" y="1631294"/>
          <a:ext cx="315213" cy="2235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5822"/>
              </a:lnTo>
              <a:lnTo>
                <a:pt x="315213" y="223582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9C45A1-D166-41B9-B515-682FC569AF05}">
      <dsp:nvSpPr>
        <dsp:cNvPr id="0" name=""/>
        <dsp:cNvSpPr/>
      </dsp:nvSpPr>
      <dsp:spPr>
        <a:xfrm>
          <a:off x="637551" y="3505200"/>
          <a:ext cx="7557425" cy="723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7497079"/>
              <a:satOff val="4199"/>
              <a:lumOff val="-20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-дошкольники имеют стремление к исследованию, способны делать выводы, устанавливать </a:t>
          </a:r>
          <a:r>
            <a:rPr lang="ru-RU" sz="1800" kern="1200" dirty="0" err="1" smtClean="0"/>
            <a:t>причинно</a:t>
          </a:r>
          <a:r>
            <a:rPr lang="ru-RU" sz="1800" kern="1200" dirty="0" smtClean="0"/>
            <a:t> - следственные связи;</a:t>
          </a:r>
          <a:endParaRPr lang="ru-RU" sz="1800" kern="1200" dirty="0"/>
        </a:p>
      </dsp:txBody>
      <dsp:txXfrm>
        <a:off x="658751" y="3526400"/>
        <a:ext cx="7515025" cy="681431"/>
      </dsp:txXfrm>
    </dsp:sp>
    <dsp:sp modelId="{AFC35E42-D667-4990-84B4-52D6DF939F00}">
      <dsp:nvSpPr>
        <dsp:cNvPr id="0" name=""/>
        <dsp:cNvSpPr/>
      </dsp:nvSpPr>
      <dsp:spPr>
        <a:xfrm>
          <a:off x="322338" y="1631294"/>
          <a:ext cx="315213" cy="29785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8509"/>
              </a:lnTo>
              <a:lnTo>
                <a:pt x="315213" y="297850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E131EB-275B-4673-BDDC-CE7F03079063}">
      <dsp:nvSpPr>
        <dsp:cNvPr id="0" name=""/>
        <dsp:cNvSpPr/>
      </dsp:nvSpPr>
      <dsp:spPr>
        <a:xfrm>
          <a:off x="637551" y="4306181"/>
          <a:ext cx="8194523" cy="6072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1245617"/>
              <a:satOff val="6299"/>
              <a:lumOff val="-31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-дети проявляют инициативность, самостоятельность, ответственность, творческую активность.</a:t>
          </a:r>
          <a:endParaRPr lang="ru-RU" sz="1800" kern="1200" dirty="0"/>
        </a:p>
      </dsp:txBody>
      <dsp:txXfrm>
        <a:off x="655337" y="4323967"/>
        <a:ext cx="8158951" cy="571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1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3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5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81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1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3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57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38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28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77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13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23.jpeg"/><Relationship Id="rId4" Type="http://schemas.openxmlformats.org/officeDocument/2006/relationships/diagramLayout" Target="../diagrams/layout8.xml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image" Target="../media/image48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9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6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2819400" y="2362200"/>
            <a:ext cx="4267200" cy="147547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dirty="0" smtClean="0"/>
              <a:t>Развитие инициативности дошкольников в добровольческой деятельности</a:t>
            </a:r>
            <a:endParaRPr lang="ru-RU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8021"/>
            <a:ext cx="28479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85809"/>
            <a:ext cx="1295400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4114800" y="5181600"/>
            <a:ext cx="5029201" cy="1524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ru-RU" altLang="ru-RU" sz="2000" dirty="0" smtClean="0">
                <a:solidFill>
                  <a:schemeClr val="tx1"/>
                </a:solidFill>
              </a:rPr>
              <a:t>выполнил: аспирант 1 курса Зелинская М.Г.</a:t>
            </a:r>
          </a:p>
          <a:p>
            <a:pPr algn="l" eaLnBrk="1" hangingPunct="1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ru-RU" altLang="ru-RU" sz="2000" dirty="0" smtClean="0">
                <a:solidFill>
                  <a:schemeClr val="tx1"/>
                </a:solidFill>
              </a:rPr>
              <a:t>Научный руководитель:</a:t>
            </a:r>
          </a:p>
          <a:p>
            <a:pPr algn="l" eaLnBrk="1" hangingPunct="1">
              <a:spcBef>
                <a:spcPct val="0"/>
              </a:spcBef>
            </a:pPr>
            <a:r>
              <a:rPr lang="ru-RU" altLang="ru-RU" sz="2000" dirty="0" smtClean="0">
                <a:solidFill>
                  <a:schemeClr val="tx1"/>
                </a:solidFill>
              </a:rPr>
              <a:t> Татаринцева Н.Е., </a:t>
            </a:r>
            <a:r>
              <a:rPr lang="ru-RU" altLang="ru-RU" sz="2000" dirty="0" err="1" smtClean="0">
                <a:solidFill>
                  <a:schemeClr val="tx1"/>
                </a:solidFill>
              </a:rPr>
              <a:t>д.пед.н</a:t>
            </a:r>
            <a:r>
              <a:rPr lang="ru-RU" altLang="ru-RU" sz="2000" dirty="0" smtClean="0">
                <a:solidFill>
                  <a:schemeClr val="tx1"/>
                </a:solidFill>
              </a:rPr>
              <a:t>, профессор </a:t>
            </a:r>
          </a:p>
          <a:p>
            <a:pPr algn="l" eaLnBrk="1" hangingPunct="1">
              <a:spcBef>
                <a:spcPct val="0"/>
              </a:spcBef>
            </a:pPr>
            <a:r>
              <a:rPr lang="ru-RU" altLang="ru-RU" sz="2000" dirty="0" smtClean="0">
                <a:solidFill>
                  <a:schemeClr val="tx1"/>
                </a:solidFill>
              </a:rPr>
              <a:t>кафедры дошкольного образования </a:t>
            </a:r>
          </a:p>
          <a:p>
            <a:pPr algn="l" eaLnBrk="1" hangingPunct="1">
              <a:spcBef>
                <a:spcPct val="0"/>
              </a:spcBef>
            </a:pPr>
            <a:r>
              <a:rPr lang="ru-RU" altLang="ru-RU" sz="2000" dirty="0" smtClean="0">
                <a:solidFill>
                  <a:schemeClr val="tx1"/>
                </a:solidFill>
              </a:rPr>
              <a:t>Академии психологии и педагогики ЮФУ</a:t>
            </a:r>
          </a:p>
          <a:p>
            <a:pPr algn="l" eaLnBrk="1" hangingPunct="1">
              <a:buFont typeface="Wingdings 3" panose="05040102010807070707" pitchFamily="18" charset="2"/>
              <a:buNone/>
            </a:pPr>
            <a:endParaRPr lang="ru-RU" alt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107504" y="128097"/>
          <a:ext cx="8784976" cy="224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2771" name="Диаграмма 7"/>
          <p:cNvGraphicFramePr>
            <a:graphicFrameLocks/>
          </p:cNvGraphicFramePr>
          <p:nvPr/>
        </p:nvGraphicFramePr>
        <p:xfrm>
          <a:off x="1281113" y="2324100"/>
          <a:ext cx="61976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r:id="rId8" imgW="6200169" imgH="4170025" progId="Excel.Chart.8">
                  <p:embed/>
                </p:oleObj>
              </mc:Choice>
              <mc:Fallback>
                <p:oleObj r:id="rId8" imgW="6200169" imgH="4170025" progId="Excel.Chart.8">
                  <p:embed/>
                  <p:pic>
                    <p:nvPicPr>
                      <p:cNvPr id="32771" name="Диаграмма 7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1113" y="2324100"/>
                        <a:ext cx="6197600" cy="416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9360">
            <a:off x="206338" y="5104035"/>
            <a:ext cx="709042" cy="68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8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8785225" cy="7191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ru-RU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ЭТАП. Подготовительный</a:t>
            </a:r>
            <a:br>
              <a:rPr lang="ru-RU" altLang="ru-RU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smtClean="0"/>
          </a:p>
        </p:txBody>
      </p:sp>
      <p:pic>
        <p:nvPicPr>
          <p:cNvPr id="31747" name="Picture 2" descr="https://xn--31-glc0beg.xn--p1ai/image/cache/data/literatura/bw-600x6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0" r="14320"/>
          <a:stretch>
            <a:fillRect/>
          </a:stretch>
        </p:blipFill>
        <p:spPr bwMode="auto">
          <a:xfrm>
            <a:off x="250825" y="692150"/>
            <a:ext cx="20859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 descr="https://mmedia.ozone.ru/multimedia/10088724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692150"/>
            <a:ext cx="2046287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6" descr="https://mmedia.ozone.ru/multimedia/101572696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692150"/>
            <a:ext cx="2058987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8" descr="https://www.bookvoed.ru/files/1836/12/59/6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731058"/>
            <a:ext cx="1958975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0" descr="https://www.litres.ru/static/bookimages/27/06/14/27061473.bin.dir/27061473.cov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3733369"/>
            <a:ext cx="2089150" cy="305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12" descr="https://j.livelib.ru/boocover/1000116668/200/9c42/L._N._Tolstoj._Rasskazy_o_prirode_dlya_detej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732213"/>
            <a:ext cx="20891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14" descr="http://cleverbabies.ru/upload/iblock/b8d/Vse-prirodi-chudes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2293" r="6250" b="3712"/>
          <a:stretch>
            <a:fillRect/>
          </a:stretch>
        </p:blipFill>
        <p:spPr bwMode="auto">
          <a:xfrm>
            <a:off x="6875463" y="3716338"/>
            <a:ext cx="208915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6" descr="https://static1.goods.ru/big2/medias/images/1002/100022878671b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6" t="4443" r="6175" b="4443"/>
          <a:stretch>
            <a:fillRect/>
          </a:stretch>
        </p:blipFill>
        <p:spPr bwMode="auto">
          <a:xfrm>
            <a:off x="6840538" y="692150"/>
            <a:ext cx="2052637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67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0" y="113783"/>
            <a:ext cx="8785225" cy="7207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ru-RU" sz="18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II</a:t>
            </a:r>
            <a:r>
              <a:rPr lang="ru-RU" altLang="ru-RU" sz="18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ЭТАП. Организационный</a:t>
            </a:r>
            <a:br>
              <a:rPr lang="ru-RU" altLang="ru-RU" sz="18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</a:br>
            <a:endParaRPr lang="ru-RU" altLang="ru-RU" sz="1800" dirty="0" smtClean="0">
              <a:latin typeface="+mn-lt"/>
            </a:endParaRPr>
          </a:p>
        </p:txBody>
      </p:sp>
      <p:sp>
        <p:nvSpPr>
          <p:cNvPr id="33795" name="Прямоугольник 5"/>
          <p:cNvSpPr>
            <a:spLocks noChangeArrowheads="1"/>
          </p:cNvSpPr>
          <p:nvPr/>
        </p:nvSpPr>
        <p:spPr bwMode="auto">
          <a:xfrm>
            <a:off x="323850" y="304800"/>
            <a:ext cx="8569325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1. </a:t>
            </a:r>
            <a:r>
              <a:rPr lang="ru-RU" altLang="ru-RU" sz="18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Командообразование</a:t>
            </a:r>
            <a:r>
              <a:rPr lang="ru-RU" altLang="ru-RU" sz="18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. Целеполагание.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rgbClr val="008000"/>
                </a:solidFill>
                <a:latin typeface="+mj-lt"/>
                <a:cs typeface="Times New Roman" panose="02020603050405020304" pitchFamily="18" charset="0"/>
              </a:rPr>
              <a:t>Посвящение в «экологический патруль».</a:t>
            </a:r>
          </a:p>
        </p:txBody>
      </p:sp>
      <p:pic>
        <p:nvPicPr>
          <p:cNvPr id="33796" name="Picture 2" descr="G:\77 Экология\Эмблема 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356" y="1261400"/>
            <a:ext cx="2714431" cy="140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05019"/>
            <a:ext cx="2876550" cy="217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4207" y="1179350"/>
            <a:ext cx="2978968" cy="22288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9360">
            <a:off x="293023" y="5173184"/>
            <a:ext cx="642233" cy="6171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657600"/>
            <a:ext cx="3276600" cy="2819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25" y="3657600"/>
            <a:ext cx="36576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1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Содержимое 2"/>
          <p:cNvSpPr>
            <a:spLocks noGrp="1"/>
          </p:cNvSpPr>
          <p:nvPr>
            <p:ph idx="1"/>
          </p:nvPr>
        </p:nvSpPr>
        <p:spPr>
          <a:xfrm>
            <a:off x="411019" y="15876"/>
            <a:ext cx="4160982" cy="820737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«Экологическая школа»</a:t>
            </a:r>
            <a:r>
              <a:rPr lang="en-US" altLang="ru-RU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altLang="ru-RU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преемственность поколений</a:t>
            </a:r>
          </a:p>
          <a:p>
            <a:pPr eaLnBrk="1" hangingPunct="1"/>
            <a:endParaRPr lang="ru-RU" altLang="ru-RU" dirty="0" smtClean="0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18" y="762000"/>
            <a:ext cx="3186112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4522900" y="2429708"/>
            <a:ext cx="2209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8000"/>
                </a:solidFill>
                <a:latin typeface="+mj-lt"/>
                <a:cs typeface="Times New Roman" panose="02020603050405020304" pitchFamily="18" charset="0"/>
              </a:rPr>
              <a:t>Изготовление кормушек и скворечников.</a:t>
            </a:r>
            <a:r>
              <a:rPr lang="en-US" altLang="ru-RU" sz="1800" b="1" dirty="0">
                <a:solidFill>
                  <a:srgbClr val="008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rgbClr val="008000"/>
                </a:solidFill>
                <a:latin typeface="+mj-lt"/>
                <a:cs typeface="Times New Roman" panose="02020603050405020304" pitchFamily="18" charset="0"/>
              </a:rPr>
              <a:t>Кормление птиц.</a:t>
            </a:r>
          </a:p>
        </p:txBody>
      </p:sp>
      <p:pic>
        <p:nvPicPr>
          <p:cNvPr id="8" name="Picture 4" descr="H:\Кормим птиц\DSC_04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r="1207"/>
          <a:stretch>
            <a:fillRect/>
          </a:stretch>
        </p:blipFill>
        <p:spPr bwMode="auto">
          <a:xfrm>
            <a:off x="4572000" y="500856"/>
            <a:ext cx="2794000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4648200" y="15876"/>
            <a:ext cx="3048000" cy="3825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ru-RU" altLang="ru-RU" sz="18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«</a:t>
            </a:r>
            <a:r>
              <a:rPr lang="ru-RU" altLang="ru-RU" sz="22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Копилка добрых дел»</a:t>
            </a:r>
          </a:p>
          <a:p>
            <a:endParaRPr lang="ru-RU" altLang="ru-RU" dirty="0" smtClean="0"/>
          </a:p>
        </p:txBody>
      </p:sp>
      <p:pic>
        <p:nvPicPr>
          <p:cNvPr id="10" name="Picture 5" descr="G:\77 Экология\Фото для ролика\посадка\1429207230_sam_139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1166018"/>
            <a:ext cx="2106613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34200" y="4095529"/>
            <a:ext cx="2717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b="1" dirty="0">
                <a:solidFill>
                  <a:srgbClr val="008000"/>
                </a:solidFill>
                <a:cs typeface="Times New Roman" panose="02020603050405020304" pitchFamily="18" charset="0"/>
              </a:rPr>
              <a:t>Посадка деревьев и кустарников на территории детского сада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348" y="3810000"/>
            <a:ext cx="30241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55066" y="5826333"/>
            <a:ext cx="1945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>
                <a:solidFill>
                  <a:srgbClr val="008000"/>
                </a:solidFill>
                <a:latin typeface="+mj-lt"/>
                <a:cs typeface="Times New Roman" panose="02020603050405020304" pitchFamily="18" charset="0"/>
              </a:rPr>
              <a:t>Сбор макулатуры</a:t>
            </a:r>
            <a:endParaRPr lang="ru-RU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0828" y="3024961"/>
            <a:ext cx="3008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«Творческая лаборатория»</a:t>
            </a:r>
          </a:p>
        </p:txBody>
      </p:sp>
      <p:pic>
        <p:nvPicPr>
          <p:cNvPr id="16" name="Picture 3" descr="H:\77 Экология\Фото для ролика\9 группа занятия\DSC_041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9" r="34074"/>
          <a:stretch>
            <a:fillRect/>
          </a:stretch>
        </p:blipFill>
        <p:spPr bwMode="auto">
          <a:xfrm>
            <a:off x="10391" y="3429000"/>
            <a:ext cx="2612406" cy="339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77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Содержимое 2"/>
          <p:cNvSpPr>
            <a:spLocks noGrp="1"/>
          </p:cNvSpPr>
          <p:nvPr>
            <p:ph idx="1"/>
          </p:nvPr>
        </p:nvSpPr>
        <p:spPr>
          <a:xfrm>
            <a:off x="762000" y="160338"/>
            <a:ext cx="7543800" cy="820737"/>
          </a:xfrm>
        </p:spPr>
        <p:txBody>
          <a:bodyPr>
            <a:normAutofit fontScale="55000" lnSpcReduction="20000"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 фантазии – к реальности»</a:t>
            </a:r>
          </a:p>
          <a:p>
            <a:pPr marL="0" indent="0" algn="ctr">
              <a:buNone/>
            </a:pPr>
            <a:r>
              <a:rPr lang="ru-RU" altLang="ru-RU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«Рощу </a:t>
            </a:r>
            <a:r>
              <a:rPr lang="ru-RU" altLang="ru-RU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Мартовицкого</a:t>
            </a:r>
            <a:r>
              <a:rPr lang="ru-RU" altLang="ru-RU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где с тобой растем, для потомков сбережем»</a:t>
            </a:r>
          </a:p>
          <a:p>
            <a:pPr algn="ctr" eaLnBrk="1" hangingPunct="1"/>
            <a:endParaRPr lang="ru-RU" altLang="ru-RU" dirty="0" smtClean="0"/>
          </a:p>
        </p:txBody>
      </p:sp>
      <p:pic>
        <p:nvPicPr>
          <p:cNvPr id="45061" name="Picture 4" descr="F:\77 Экология\Фото для ролика\Макет\IMG_20171122_1451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16" y="1524000"/>
            <a:ext cx="2631209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6" descr="F:\77 Экология\Фото для ролика\Макет\IMG_20171122_1627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306" y="1459923"/>
            <a:ext cx="2306638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7" descr="F:\77 Экология\Фото для ролика\Attachments_i-vasilisa@yandex.ru_2017-11-23_18-10-13\IMG-20171122-WA00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080" y="1447656"/>
            <a:ext cx="2854325" cy="172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F:\77 Экология\Фото для ролика\Attachments_i-vasilisa@yandex.ru_2017-11-24_16-37-33\20171124_11225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1"/>
          <a:stretch>
            <a:fillRect/>
          </a:stretch>
        </p:blipFill>
        <p:spPr bwMode="auto">
          <a:xfrm>
            <a:off x="2356823" y="3429000"/>
            <a:ext cx="4668837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6885">
            <a:off x="189308" y="5073216"/>
            <a:ext cx="751075" cy="72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9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83830207"/>
              </p:ext>
            </p:extLst>
          </p:nvPr>
        </p:nvGraphicFramePr>
        <p:xfrm>
          <a:off x="297873" y="-914400"/>
          <a:ext cx="8839200" cy="5863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77347388"/>
              </p:ext>
            </p:extLst>
          </p:nvPr>
        </p:nvGraphicFramePr>
        <p:xfrm>
          <a:off x="2286000" y="4114800"/>
          <a:ext cx="6331527" cy="2585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9360">
            <a:off x="516107" y="4667349"/>
            <a:ext cx="587254" cy="56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6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33362" y="23812"/>
            <a:ext cx="8677275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Литература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Короткова Н.А. Наблюдение за развитием детей в дошкольных группах /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Н.А.Короткова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П.Г.Нежнов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– Изд.3-е,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дораб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– Москва: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Линка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-Пресс, 2014. -64 с.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2.Паршина Ю. В. Волонтерское движение и его истоки в России //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Изв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Волгогр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Гос.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пед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ун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-та. — 2009. — № 9. — С. 106–109.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3.Плотниекс И. Э. Формирование инициативности как черты личности старшего школьника: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Дис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... канд.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пед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наук. -Рига, 1967. - 310 с.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4.Татаринцева Н.Е.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Поддержка и развитие инициативности в игре у детей старшего дошкольного возраста /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Н.Е.Татаринцева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М.Г.Зелинская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//// Известия ЮФУ. Педагогические науки. №10. С.67-73.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5.Татаринцева Н.Е. Специфика проектной деятельности педагогов в дошкольной образовательной организации /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Н.Е.Татаринцева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Е.Е.Реброва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// Известия ЮФУ. Педагогические науки. 2015. № 12.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.63-70.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9360">
            <a:off x="441809" y="4559781"/>
            <a:ext cx="606200" cy="58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02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8021"/>
            <a:ext cx="28479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85809"/>
            <a:ext cx="1295400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81200" y="6367027"/>
            <a:ext cx="50292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БЛАГОДАРИМ ЗА ВНИМАНИЕ!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9360">
            <a:off x="3871456" y="1977615"/>
            <a:ext cx="2131943" cy="204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4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4" y="0"/>
            <a:ext cx="2216834" cy="2819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9691" y="266700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Изменение </a:t>
            </a:r>
            <a:r>
              <a:rPr lang="ru-RU" sz="2400" dirty="0"/>
              <a:t>традиционного подхода к осуществлению процесса воспитания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через </a:t>
            </a:r>
            <a:r>
              <a:rPr lang="ru-RU" sz="2400" dirty="0"/>
              <a:t>создание воспитательной технологии</a:t>
            </a:r>
            <a:r>
              <a:rPr lang="ru-RU" sz="2400" dirty="0" smtClean="0"/>
              <a:t>,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/>
              <a:t>которая позволит обеспечить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становление </a:t>
            </a:r>
            <a:r>
              <a:rPr lang="ru-RU" sz="2400" dirty="0"/>
              <a:t>субъектной </a:t>
            </a:r>
            <a:r>
              <a:rPr lang="ru-RU" sz="2400" dirty="0" smtClean="0"/>
              <a:t>позиции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/>
              <a:t>старшего дошкольника в добровольческой деятельности,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что </a:t>
            </a:r>
            <a:r>
              <a:rPr lang="ru-RU" sz="2400" dirty="0"/>
              <a:t>даст возможность развить у ребенка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инициативность 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и </a:t>
            </a:r>
            <a:r>
              <a:rPr lang="ru-RU" sz="2400" dirty="0"/>
              <a:t>сформировать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способы </a:t>
            </a:r>
            <a:r>
              <a:rPr lang="ru-RU" sz="2400" dirty="0"/>
              <a:t>реализации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инициативы</a:t>
            </a:r>
            <a:r>
              <a:rPr lang="ru-RU" sz="2400" dirty="0"/>
              <a:t>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9360">
            <a:off x="120037" y="5040256"/>
            <a:ext cx="826725" cy="7944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470" y="4572000"/>
            <a:ext cx="157353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9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8900" y="-27915"/>
            <a:ext cx="3168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/>
              <a:t>АКТУАЛЬНОСТЬ обусловлена:</a:t>
            </a:r>
            <a:endParaRPr lang="ru-RU" altLang="ru-RU" sz="1800" b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529922008"/>
              </p:ext>
            </p:extLst>
          </p:nvPr>
        </p:nvGraphicFramePr>
        <p:xfrm>
          <a:off x="1905000" y="380938"/>
          <a:ext cx="6934144" cy="3962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8"/>
          <p:cNvSpPr>
            <a:spLocks noChangeArrowheads="1"/>
          </p:cNvSpPr>
          <p:nvPr/>
        </p:nvSpPr>
        <p:spPr bwMode="auto">
          <a:xfrm>
            <a:off x="1905000" y="3394364"/>
            <a:ext cx="6934144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539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- инициативность как волевое свойство (М. И. </a:t>
            </a:r>
            <a:r>
              <a:rPr lang="ru-RU" altLang="ru-RU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Вайсфельд</a:t>
            </a:r>
            <a:r>
              <a:rPr lang="ru-RU" alt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, П. Ф. </a:t>
            </a:r>
            <a:r>
              <a:rPr lang="ru-RU" altLang="ru-RU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Каптерев</a:t>
            </a:r>
            <a:r>
              <a:rPr lang="ru-RU" alt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, П. Ф. Лесгафт, и др.)</a:t>
            </a:r>
            <a:endParaRPr lang="ru-RU" alt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- формирование самостоятельности (Н. В. </a:t>
            </a:r>
            <a:r>
              <a:rPr lang="ru-RU" altLang="ru-RU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Бордовская</a:t>
            </a:r>
            <a:r>
              <a:rPr lang="ru-RU" alt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, В. 3. Вульфов, Р. Е. </a:t>
            </a:r>
            <a:r>
              <a:rPr lang="ru-RU" altLang="ru-RU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Вай-нер</a:t>
            </a:r>
            <a:r>
              <a:rPr lang="ru-RU" alt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,  и др.)</a:t>
            </a:r>
            <a:endParaRPr lang="ru-RU" alt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-	развития познавательной активности (Д.Б. Богоявленская, Н.А. </a:t>
            </a:r>
            <a:r>
              <a:rPr lang="ru-RU" altLang="ru-RU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Менчинская</a:t>
            </a:r>
            <a:r>
              <a:rPr lang="ru-RU" alt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, В.Д. </a:t>
            </a:r>
            <a:r>
              <a:rPr lang="ru-RU" altLang="ru-RU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Небылицин</a:t>
            </a:r>
            <a:r>
              <a:rPr lang="ru-RU" alt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, Н.Н. </a:t>
            </a:r>
            <a:r>
              <a:rPr lang="ru-RU" altLang="ru-RU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Подьяков</a:t>
            </a:r>
            <a:r>
              <a:rPr lang="ru-RU" alt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 и другие)</a:t>
            </a:r>
            <a:endParaRPr lang="ru-RU" alt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-	в условиях трудовой деятельности (</a:t>
            </a:r>
            <a:r>
              <a:rPr lang="ru-RU" altLang="ru-RU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Е.А.Шанц</a:t>
            </a:r>
            <a:r>
              <a:rPr lang="ru-RU" alt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  <a:endParaRPr lang="ru-RU" alt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-	психологические факторы (Б. Г. Ананьева, Ф. Н. </a:t>
            </a:r>
            <a:r>
              <a:rPr lang="ru-RU" altLang="ru-RU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Гоноболина</a:t>
            </a:r>
            <a:r>
              <a:rPr lang="ru-RU" alt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, А. Г. Ковалева, и др.),</a:t>
            </a:r>
            <a:endParaRPr lang="ru-RU" alt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-	развитие социальной активности (</a:t>
            </a:r>
            <a:r>
              <a:rPr lang="ru-RU" altLang="ru-RU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Л.А.Герасимова</a:t>
            </a:r>
            <a:r>
              <a:rPr lang="ru-RU" alt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altLang="ru-RU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Е.А.Архипова</a:t>
            </a:r>
            <a:r>
              <a:rPr lang="ru-RU" alt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altLang="ru-RU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Р.Г.Казакова</a:t>
            </a:r>
            <a:r>
              <a:rPr lang="ru-RU" alt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alt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ea typeface="Calibri" panose="020F0502020204030204" pitchFamily="34" charset="0"/>
                <a:cs typeface="Times New Roman" panose="02020603050405020304" pitchFamily="18" charset="0"/>
              </a:rPr>
              <a:t> и др.).</a:t>
            </a:r>
            <a:endParaRPr lang="ru-RU" alt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9360">
            <a:off x="311530" y="4451438"/>
            <a:ext cx="826725" cy="79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408272" y="304800"/>
            <a:ext cx="4327456" cy="3016537"/>
            <a:chOff x="2221538" y="189357"/>
            <a:chExt cx="4327456" cy="809034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221538" y="189357"/>
              <a:ext cx="4327456" cy="80903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TextBox 14"/>
            <p:cNvSpPr txBox="1"/>
            <p:nvPr/>
          </p:nvSpPr>
          <p:spPr>
            <a:xfrm>
              <a:off x="2221538" y="189357"/>
              <a:ext cx="4327456" cy="809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2860" rIns="0" bIns="22860" numCol="1" spcCol="1270" anchor="ctr" anchorCtr="0">
              <a:noAutofit/>
            </a:bodyPr>
            <a:lstStyle/>
            <a:p>
              <a:pPr lvl="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/>
            </a:p>
          </p:txBody>
        </p:sp>
      </p:grp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194747140"/>
              </p:ext>
            </p:extLst>
          </p:nvPr>
        </p:nvGraphicFramePr>
        <p:xfrm>
          <a:off x="457200" y="152400"/>
          <a:ext cx="84582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2472774064"/>
              </p:ext>
            </p:extLst>
          </p:nvPr>
        </p:nvGraphicFramePr>
        <p:xfrm>
          <a:off x="-1371600" y="3429000"/>
          <a:ext cx="10515600" cy="3174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0" name="Рисунок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9360">
            <a:off x="311530" y="4451438"/>
            <a:ext cx="826725" cy="79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18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54652095"/>
              </p:ext>
            </p:extLst>
          </p:nvPr>
        </p:nvGraphicFramePr>
        <p:xfrm>
          <a:off x="1295400" y="685800"/>
          <a:ext cx="7620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9360">
            <a:off x="311530" y="4451438"/>
            <a:ext cx="826725" cy="79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9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428930"/>
            <a:ext cx="2705100" cy="1802696"/>
          </a:xfr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 rot="10800000" flipV="1">
            <a:off x="342900" y="228600"/>
            <a:ext cx="8305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Совместно с активистами Волонтерского центра социальной работы ДГТУ "Горящие сердца" с новогодней сказкой посетили ребят из отделения детской онкологии Ростовского научно-исследовательского онкологического института.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887" y="1353633"/>
            <a:ext cx="2690448" cy="17451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1" y="1972063"/>
            <a:ext cx="2414950" cy="160933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5169" y="3755202"/>
            <a:ext cx="4167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/>
              <a:t>«Видео-открытка «Верим в команду», 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234" y="4298334"/>
            <a:ext cx="1771650" cy="255966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298334"/>
            <a:ext cx="3390900" cy="231502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724400" y="3755201"/>
            <a:ext cx="4629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/>
              <a:t>«Книжка-малышка на радость малышам»,  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4034" y="4648109"/>
            <a:ext cx="2810366" cy="175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97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" y="252413"/>
            <a:ext cx="8785225" cy="5857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br>
              <a:rPr lang="ru-RU" sz="20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города Ростова – на – Дону «Детский сад № 77»</a:t>
            </a:r>
            <a:br>
              <a:rPr lang="ru-RU" sz="20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</a:br>
            <a:endParaRPr lang="ru-RU" sz="2000" dirty="0">
              <a:latin typeface="+mn-lt"/>
            </a:endParaRPr>
          </a:p>
        </p:txBody>
      </p:sp>
      <p:sp>
        <p:nvSpPr>
          <p:cNvPr id="27651" name="Прямоугольник 5"/>
          <p:cNvSpPr>
            <a:spLocks noChangeArrowheads="1"/>
          </p:cNvSpPr>
          <p:nvPr/>
        </p:nvSpPr>
        <p:spPr bwMode="auto">
          <a:xfrm>
            <a:off x="0" y="848751"/>
            <a:ext cx="8569325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0070C0"/>
                </a:solidFill>
                <a:latin typeface="+mj-lt"/>
                <a:ea typeface="MS Gothic" panose="020B0609070205080204" pitchFamily="49" charset="-128"/>
                <a:cs typeface="Times New Roman" panose="02020603050405020304" pitchFamily="18" charset="0"/>
              </a:rPr>
              <a:t>ПЕДАГОГИЧЕСКИЙ ПРОЕКТ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0070C0"/>
                </a:solidFill>
                <a:latin typeface="+mj-lt"/>
                <a:ea typeface="MS Gothic" panose="020B0609070205080204" pitchFamily="49" charset="-128"/>
                <a:cs typeface="Times New Roman" panose="02020603050405020304" pitchFamily="18" charset="0"/>
              </a:rPr>
              <a:t> «Эко-добровольчество старших дошколят»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Прямоугольник 3"/>
          <p:cNvSpPr>
            <a:spLocks noChangeArrowheads="1"/>
          </p:cNvSpPr>
          <p:nvPr/>
        </p:nvSpPr>
        <p:spPr bwMode="auto">
          <a:xfrm>
            <a:off x="215901" y="1646721"/>
            <a:ext cx="862330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+mj-lt"/>
                <a:cs typeface="Times New Roman" panose="02020603050405020304" pitchFamily="18" charset="0"/>
              </a:rPr>
              <a:t>Авторы проекта: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err="1">
                <a:latin typeface="+mj-lt"/>
                <a:cs typeface="Times New Roman" panose="02020603050405020304" pitchFamily="18" charset="0"/>
              </a:rPr>
              <a:t>Жолобова</a:t>
            </a:r>
            <a:r>
              <a:rPr lang="ru-RU" altLang="ru-RU" sz="1800" dirty="0">
                <a:latin typeface="+mj-lt"/>
                <a:cs typeface="Times New Roman" panose="02020603050405020304" pitchFamily="18" charset="0"/>
              </a:rPr>
              <a:t> О.П., заведующий, МБДОУ № 77 г. Ростова-на-Дону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err="1">
                <a:latin typeface="+mj-lt"/>
                <a:cs typeface="Times New Roman" panose="02020603050405020304" pitchFamily="18" charset="0"/>
              </a:rPr>
              <a:t>Пигарева</a:t>
            </a:r>
            <a:r>
              <a:rPr lang="ru-RU" altLang="ru-RU" sz="1800" dirty="0">
                <a:latin typeface="+mj-lt"/>
                <a:cs typeface="Times New Roman" panose="02020603050405020304" pitchFamily="18" charset="0"/>
              </a:rPr>
              <a:t> О.А., ст. воспитатель МБДОУ № 77.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+mj-lt"/>
                <a:cs typeface="Times New Roman" panose="02020603050405020304" pitchFamily="18" charset="0"/>
              </a:rPr>
              <a:t>Зелинская М.Г., аспирант 1 курса ЮФУ </a:t>
            </a:r>
            <a:r>
              <a:rPr lang="ru-RU" altLang="ru-RU" sz="1800" dirty="0" err="1">
                <a:latin typeface="+mj-lt"/>
                <a:cs typeface="Times New Roman" panose="02020603050405020304" pitchFamily="18" charset="0"/>
              </a:rPr>
              <a:t>АПиП</a:t>
            </a:r>
            <a:r>
              <a:rPr lang="ru-RU" altLang="ru-RU" sz="1800" dirty="0">
                <a:latin typeface="+mj-lt"/>
                <a:cs typeface="Times New Roman" panose="02020603050405020304" pitchFamily="18" charset="0"/>
              </a:rPr>
              <a:t>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+mj-lt"/>
                <a:cs typeface="Times New Roman" panose="02020603050405020304" pitchFamily="18" charset="0"/>
              </a:rPr>
              <a:t>Участники: Мясищева И.В., </a:t>
            </a:r>
            <a:r>
              <a:rPr lang="ru-RU" altLang="ru-RU" sz="1800" dirty="0" err="1">
                <a:latin typeface="+mj-lt"/>
                <a:cs typeface="Times New Roman" panose="02020603050405020304" pitchFamily="18" charset="0"/>
              </a:rPr>
              <a:t>Парахина</a:t>
            </a:r>
            <a:r>
              <a:rPr lang="ru-RU" altLang="ru-RU" sz="1800" dirty="0">
                <a:latin typeface="+mj-lt"/>
                <a:cs typeface="Times New Roman" panose="02020603050405020304" pitchFamily="18" charset="0"/>
              </a:rPr>
              <a:t> М.А., воспитатели, </a:t>
            </a:r>
            <a:r>
              <a:rPr lang="ru-RU" altLang="ru-RU" sz="1800" dirty="0" smtClean="0">
                <a:latin typeface="+mj-lt"/>
                <a:cs typeface="Times New Roman" panose="02020603050405020304" pitchFamily="18" charset="0"/>
              </a:rPr>
              <a:t> дети </a:t>
            </a:r>
            <a:r>
              <a:rPr lang="ru-RU" altLang="ru-RU" sz="1800" dirty="0">
                <a:latin typeface="+mj-lt"/>
                <a:cs typeface="Times New Roman" panose="02020603050405020304" pitchFamily="18" charset="0"/>
              </a:rPr>
              <a:t>подготовительной группы № 5 «Страна чудес».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+mj-lt"/>
                <a:cs typeface="Times New Roman" panose="02020603050405020304" pitchFamily="18" charset="0"/>
              </a:rPr>
              <a:t>Научный руководитель: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+mj-lt"/>
                <a:cs typeface="Times New Roman" panose="02020603050405020304" pitchFamily="18" charset="0"/>
              </a:rPr>
              <a:t>Татаринцева Н.Е., </a:t>
            </a:r>
            <a:r>
              <a:rPr lang="ru-RU" altLang="ru-RU" sz="1800" dirty="0" err="1">
                <a:latin typeface="+mj-lt"/>
                <a:cs typeface="Times New Roman" panose="02020603050405020304" pitchFamily="18" charset="0"/>
              </a:rPr>
              <a:t>д.п.н</a:t>
            </a:r>
            <a:r>
              <a:rPr lang="ru-RU" altLang="ru-RU" sz="1800" dirty="0">
                <a:latin typeface="+mj-lt"/>
                <a:cs typeface="Times New Roman" panose="02020603050405020304" pitchFamily="18" charset="0"/>
              </a:rPr>
              <a:t>., профессор</a:t>
            </a:r>
          </a:p>
          <a:p>
            <a:pPr algn="ctr" eaLnBrk="1" hangingPunct="1">
              <a:spcBef>
                <a:spcPct val="0"/>
              </a:spcBef>
            </a:pPr>
            <a:endParaRPr lang="ru-RU" altLang="ru-RU" sz="18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9360">
            <a:off x="177586" y="5139715"/>
            <a:ext cx="826725" cy="794416"/>
          </a:xfrm>
          <a:prstGeom prst="rect">
            <a:avLst/>
          </a:prstGeom>
        </p:spPr>
      </p:pic>
      <p:pic>
        <p:nvPicPr>
          <p:cNvPr id="7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1" y="4875571"/>
            <a:ext cx="2743200" cy="1145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739030"/>
            <a:ext cx="38100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7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24828220"/>
              </p:ext>
            </p:extLst>
          </p:nvPr>
        </p:nvGraphicFramePr>
        <p:xfrm>
          <a:off x="457200" y="-27709"/>
          <a:ext cx="8471694" cy="3761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477387658"/>
              </p:ext>
            </p:extLst>
          </p:nvPr>
        </p:nvGraphicFramePr>
        <p:xfrm>
          <a:off x="1752600" y="3449783"/>
          <a:ext cx="7176294" cy="325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9360">
            <a:off x="311530" y="4451438"/>
            <a:ext cx="826725" cy="79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93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9360">
            <a:off x="311530" y="4451438"/>
            <a:ext cx="826725" cy="794416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82981648"/>
              </p:ext>
            </p:extLst>
          </p:nvPr>
        </p:nvGraphicFramePr>
        <p:xfrm>
          <a:off x="228601" y="152397"/>
          <a:ext cx="8741497" cy="6324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9290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6">
      <a:dk1>
        <a:srgbClr val="465962"/>
      </a:dk1>
      <a:lt1>
        <a:srgbClr val="FFFFFF"/>
      </a:lt1>
      <a:dk2>
        <a:srgbClr val="465962"/>
      </a:dk2>
      <a:lt2>
        <a:srgbClr val="363636"/>
      </a:lt2>
      <a:accent1>
        <a:srgbClr val="494949"/>
      </a:accent1>
      <a:accent2>
        <a:srgbClr val="F72B09"/>
      </a:accent2>
      <a:accent3>
        <a:srgbClr val="00B0F0"/>
      </a:accent3>
      <a:accent4>
        <a:srgbClr val="92D050"/>
      </a:accent4>
      <a:accent5>
        <a:srgbClr val="A5A5A5"/>
      </a:accent5>
      <a:accent6>
        <a:srgbClr val="909BA5"/>
      </a:accent6>
      <a:hlink>
        <a:srgbClr val="898889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5_Office Theme">
  <a:themeElements>
    <a:clrScheme name="Custom 6">
      <a:dk1>
        <a:srgbClr val="465962"/>
      </a:dk1>
      <a:lt1>
        <a:srgbClr val="FFFFFF"/>
      </a:lt1>
      <a:dk2>
        <a:srgbClr val="465962"/>
      </a:dk2>
      <a:lt2>
        <a:srgbClr val="363636"/>
      </a:lt2>
      <a:accent1>
        <a:srgbClr val="494949"/>
      </a:accent1>
      <a:accent2>
        <a:srgbClr val="F72B09"/>
      </a:accent2>
      <a:accent3>
        <a:srgbClr val="00B0F0"/>
      </a:accent3>
      <a:accent4>
        <a:srgbClr val="92D050"/>
      </a:accent4>
      <a:accent5>
        <a:srgbClr val="A5A5A5"/>
      </a:accent5>
      <a:accent6>
        <a:srgbClr val="909BA5"/>
      </a:accent6>
      <a:hlink>
        <a:srgbClr val="898889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2004</TotalTime>
  <Words>954</Words>
  <Application>Microsoft Office PowerPoint</Application>
  <PresentationFormat>Экран (4:3)</PresentationFormat>
  <Paragraphs>93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MS Gothic</vt:lpstr>
      <vt:lpstr>Arial</vt:lpstr>
      <vt:lpstr>Calibri</vt:lpstr>
      <vt:lpstr>Times New Roman</vt:lpstr>
      <vt:lpstr>Wingdings 3</vt:lpstr>
      <vt:lpstr>1_Office Theme</vt:lpstr>
      <vt:lpstr>15_Office Theme</vt:lpstr>
      <vt:lpstr>Диаграмма Microsoft Excel</vt:lpstr>
      <vt:lpstr>Презентация PowerPoint</vt:lpstr>
      <vt:lpstr>Изменение традиционного подхода к осуществлению процесса воспитания   через создание воспитательной технологии,  которая позволит обеспечить   становление субъектной позиции  старшего дошкольника в добровольческой деятельности,   что даст возможность развить у ребенка   инициативность   и сформировать  способы реализации   инициативы.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Муниципальное бюджетное дошкольное образовательное учреждение  города Ростова – на – Дону «Детский сад № 77» </vt:lpstr>
      <vt:lpstr>Презентация PowerPoint</vt:lpstr>
      <vt:lpstr>Презентация PowerPoint</vt:lpstr>
      <vt:lpstr>Презентация PowerPoint</vt:lpstr>
      <vt:lpstr>I ЭТАП. Подготовительный </vt:lpstr>
      <vt:lpstr>II ЭТАП. Организационный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USERL</cp:lastModifiedBy>
  <cp:revision>318</cp:revision>
  <dcterms:created xsi:type="dcterms:W3CDTF">2012-04-26T17:06:14Z</dcterms:created>
  <dcterms:modified xsi:type="dcterms:W3CDTF">2018-05-16T14:30:41Z</dcterms:modified>
</cp:coreProperties>
</file>